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rawings/drawing3.xml" ContentType="application/vnd.openxmlformats-officedocument.drawingml.chartshap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8" r:id="rId3"/>
    <p:sldId id="263" r:id="rId4"/>
    <p:sldId id="264" r:id="rId5"/>
    <p:sldId id="262" r:id="rId6"/>
    <p:sldId id="269" r:id="rId7"/>
    <p:sldId id="266" r:id="rId8"/>
    <p:sldId id="268" r:id="rId9"/>
    <p:sldId id="267"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4PMCCAP\AppData\Local\Microsoft\Windows\Temporary%20Internet%20Files\Content.IE5\LBK0Z6DL\mgquery_1407962047_539.csv"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4PMCCAP\AppData\Local\Microsoft\Windows\Temporary%20Internet%20Files\Content.IE5\EGGEXKJG\mgquery_1407964633_228.csv"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G4PMCCAP\AppData\Local\Microsoft\Windows\Temporary%20Internet%20Files\Content.IE5\AFPQ76VE\mgquery_1407964061_652.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055635841403321E-2"/>
          <c:y val="0.17086052615516084"/>
          <c:w val="0.87708215718318294"/>
          <c:h val="0.79471305621681054"/>
        </c:manualLayout>
      </c:layout>
      <c:lineChart>
        <c:grouping val="standard"/>
        <c:ser>
          <c:idx val="0"/>
          <c:order val="0"/>
          <c:tx>
            <c:strRef>
              <c:f>mgquery_1407962047_539!$B$5:$B$6</c:f>
              <c:strCache>
                <c:ptCount val="1"/>
                <c:pt idx="0">
                  <c:v>2001</c:v>
                </c:pt>
              </c:strCache>
            </c:strRef>
          </c:tx>
          <c:spPr>
            <a:ln>
              <a:solidFill>
                <a:srgbClr val="FF0000">
                  <a:alpha val="66000"/>
                </a:srgbClr>
              </a:solidFill>
            </a:ln>
          </c:spPr>
          <c:marker>
            <c:symbol val="none"/>
          </c:marker>
          <c:cat>
            <c:numRef>
              <c:f>mgquery_1407962047_539!$A$7:$A$160</c:f>
              <c:numCache>
                <c:formatCode>d\-mmm</c:formatCode>
                <c:ptCount val="154"/>
                <c:pt idx="0">
                  <c:v>41729</c:v>
                </c:pt>
                <c:pt idx="1">
                  <c:v>41730</c:v>
                </c:pt>
                <c:pt idx="2">
                  <c:v>41731</c:v>
                </c:pt>
                <c:pt idx="3">
                  <c:v>41732</c:v>
                </c:pt>
                <c:pt idx="4">
                  <c:v>41733</c:v>
                </c:pt>
                <c:pt idx="5">
                  <c:v>41734</c:v>
                </c:pt>
                <c:pt idx="6">
                  <c:v>41735</c:v>
                </c:pt>
                <c:pt idx="7">
                  <c:v>41736</c:v>
                </c:pt>
                <c:pt idx="8">
                  <c:v>41737</c:v>
                </c:pt>
                <c:pt idx="9">
                  <c:v>41738</c:v>
                </c:pt>
                <c:pt idx="10">
                  <c:v>41739</c:v>
                </c:pt>
                <c:pt idx="11">
                  <c:v>41740</c:v>
                </c:pt>
                <c:pt idx="12">
                  <c:v>41741</c:v>
                </c:pt>
                <c:pt idx="13">
                  <c:v>41742</c:v>
                </c:pt>
                <c:pt idx="14">
                  <c:v>41743</c:v>
                </c:pt>
                <c:pt idx="15">
                  <c:v>41744</c:v>
                </c:pt>
                <c:pt idx="16">
                  <c:v>41745</c:v>
                </c:pt>
                <c:pt idx="17">
                  <c:v>41746</c:v>
                </c:pt>
                <c:pt idx="18">
                  <c:v>41747</c:v>
                </c:pt>
                <c:pt idx="19">
                  <c:v>41748</c:v>
                </c:pt>
                <c:pt idx="20">
                  <c:v>41749</c:v>
                </c:pt>
                <c:pt idx="21">
                  <c:v>41750</c:v>
                </c:pt>
                <c:pt idx="22">
                  <c:v>41751</c:v>
                </c:pt>
                <c:pt idx="23">
                  <c:v>41752</c:v>
                </c:pt>
                <c:pt idx="24">
                  <c:v>41753</c:v>
                </c:pt>
                <c:pt idx="25">
                  <c:v>41754</c:v>
                </c:pt>
                <c:pt idx="26">
                  <c:v>41755</c:v>
                </c:pt>
                <c:pt idx="27">
                  <c:v>41756</c:v>
                </c:pt>
                <c:pt idx="28">
                  <c:v>41757</c:v>
                </c:pt>
                <c:pt idx="29">
                  <c:v>41758</c:v>
                </c:pt>
                <c:pt idx="30">
                  <c:v>41759</c:v>
                </c:pt>
                <c:pt idx="31">
                  <c:v>41760</c:v>
                </c:pt>
                <c:pt idx="32">
                  <c:v>41761</c:v>
                </c:pt>
                <c:pt idx="33">
                  <c:v>41762</c:v>
                </c:pt>
                <c:pt idx="34">
                  <c:v>41763</c:v>
                </c:pt>
                <c:pt idx="35">
                  <c:v>41764</c:v>
                </c:pt>
                <c:pt idx="36">
                  <c:v>41765</c:v>
                </c:pt>
                <c:pt idx="37">
                  <c:v>41766</c:v>
                </c:pt>
                <c:pt idx="38">
                  <c:v>41767</c:v>
                </c:pt>
                <c:pt idx="39">
                  <c:v>41768</c:v>
                </c:pt>
                <c:pt idx="40">
                  <c:v>41769</c:v>
                </c:pt>
                <c:pt idx="41">
                  <c:v>41770</c:v>
                </c:pt>
                <c:pt idx="42">
                  <c:v>41771</c:v>
                </c:pt>
                <c:pt idx="43">
                  <c:v>41772</c:v>
                </c:pt>
                <c:pt idx="44">
                  <c:v>41773</c:v>
                </c:pt>
                <c:pt idx="45">
                  <c:v>41774</c:v>
                </c:pt>
                <c:pt idx="46">
                  <c:v>41775</c:v>
                </c:pt>
                <c:pt idx="47">
                  <c:v>41776</c:v>
                </c:pt>
                <c:pt idx="48">
                  <c:v>41777</c:v>
                </c:pt>
                <c:pt idx="49">
                  <c:v>41778</c:v>
                </c:pt>
                <c:pt idx="50">
                  <c:v>41779</c:v>
                </c:pt>
                <c:pt idx="51">
                  <c:v>41780</c:v>
                </c:pt>
                <c:pt idx="52">
                  <c:v>41781</c:v>
                </c:pt>
                <c:pt idx="53">
                  <c:v>41782</c:v>
                </c:pt>
                <c:pt idx="54">
                  <c:v>41783</c:v>
                </c:pt>
                <c:pt idx="55">
                  <c:v>41784</c:v>
                </c:pt>
                <c:pt idx="56">
                  <c:v>41785</c:v>
                </c:pt>
                <c:pt idx="57">
                  <c:v>41786</c:v>
                </c:pt>
                <c:pt idx="58">
                  <c:v>41787</c:v>
                </c:pt>
                <c:pt idx="59">
                  <c:v>41788</c:v>
                </c:pt>
                <c:pt idx="60">
                  <c:v>41789</c:v>
                </c:pt>
                <c:pt idx="61">
                  <c:v>41790</c:v>
                </c:pt>
                <c:pt idx="62">
                  <c:v>41791</c:v>
                </c:pt>
                <c:pt idx="63">
                  <c:v>41792</c:v>
                </c:pt>
                <c:pt idx="64">
                  <c:v>41793</c:v>
                </c:pt>
                <c:pt idx="65">
                  <c:v>41794</c:v>
                </c:pt>
                <c:pt idx="66">
                  <c:v>41795</c:v>
                </c:pt>
                <c:pt idx="67">
                  <c:v>41796</c:v>
                </c:pt>
                <c:pt idx="68">
                  <c:v>41797</c:v>
                </c:pt>
                <c:pt idx="69">
                  <c:v>41798</c:v>
                </c:pt>
                <c:pt idx="70">
                  <c:v>41799</c:v>
                </c:pt>
                <c:pt idx="71">
                  <c:v>41800</c:v>
                </c:pt>
                <c:pt idx="72">
                  <c:v>41801</c:v>
                </c:pt>
                <c:pt idx="73">
                  <c:v>41802</c:v>
                </c:pt>
                <c:pt idx="74">
                  <c:v>41803</c:v>
                </c:pt>
                <c:pt idx="75">
                  <c:v>41804</c:v>
                </c:pt>
                <c:pt idx="76">
                  <c:v>41805</c:v>
                </c:pt>
                <c:pt idx="77">
                  <c:v>41806</c:v>
                </c:pt>
                <c:pt idx="78">
                  <c:v>41807</c:v>
                </c:pt>
                <c:pt idx="79">
                  <c:v>41808</c:v>
                </c:pt>
                <c:pt idx="80">
                  <c:v>41809</c:v>
                </c:pt>
                <c:pt idx="81">
                  <c:v>41810</c:v>
                </c:pt>
                <c:pt idx="82">
                  <c:v>41811</c:v>
                </c:pt>
                <c:pt idx="83">
                  <c:v>41812</c:v>
                </c:pt>
                <c:pt idx="84">
                  <c:v>41813</c:v>
                </c:pt>
                <c:pt idx="85">
                  <c:v>41814</c:v>
                </c:pt>
                <c:pt idx="86">
                  <c:v>41815</c:v>
                </c:pt>
                <c:pt idx="87">
                  <c:v>41816</c:v>
                </c:pt>
                <c:pt idx="88">
                  <c:v>41817</c:v>
                </c:pt>
                <c:pt idx="89">
                  <c:v>41818</c:v>
                </c:pt>
                <c:pt idx="90">
                  <c:v>41819</c:v>
                </c:pt>
                <c:pt idx="91">
                  <c:v>41820</c:v>
                </c:pt>
                <c:pt idx="92">
                  <c:v>41821</c:v>
                </c:pt>
                <c:pt idx="93">
                  <c:v>41822</c:v>
                </c:pt>
                <c:pt idx="94">
                  <c:v>41823</c:v>
                </c:pt>
                <c:pt idx="95">
                  <c:v>41824</c:v>
                </c:pt>
                <c:pt idx="96">
                  <c:v>41825</c:v>
                </c:pt>
                <c:pt idx="97">
                  <c:v>41826</c:v>
                </c:pt>
                <c:pt idx="98">
                  <c:v>41827</c:v>
                </c:pt>
                <c:pt idx="99">
                  <c:v>41828</c:v>
                </c:pt>
                <c:pt idx="100">
                  <c:v>41829</c:v>
                </c:pt>
                <c:pt idx="101">
                  <c:v>41830</c:v>
                </c:pt>
                <c:pt idx="102">
                  <c:v>41831</c:v>
                </c:pt>
                <c:pt idx="103">
                  <c:v>41832</c:v>
                </c:pt>
                <c:pt idx="104">
                  <c:v>41833</c:v>
                </c:pt>
                <c:pt idx="105">
                  <c:v>41834</c:v>
                </c:pt>
                <c:pt idx="106">
                  <c:v>41835</c:v>
                </c:pt>
                <c:pt idx="107">
                  <c:v>41836</c:v>
                </c:pt>
                <c:pt idx="108">
                  <c:v>41837</c:v>
                </c:pt>
                <c:pt idx="109">
                  <c:v>41838</c:v>
                </c:pt>
                <c:pt idx="110">
                  <c:v>41839</c:v>
                </c:pt>
                <c:pt idx="111">
                  <c:v>41840</c:v>
                </c:pt>
                <c:pt idx="112">
                  <c:v>41841</c:v>
                </c:pt>
                <c:pt idx="113">
                  <c:v>41842</c:v>
                </c:pt>
                <c:pt idx="114">
                  <c:v>41843</c:v>
                </c:pt>
                <c:pt idx="115">
                  <c:v>41844</c:v>
                </c:pt>
                <c:pt idx="116">
                  <c:v>41845</c:v>
                </c:pt>
                <c:pt idx="117">
                  <c:v>41846</c:v>
                </c:pt>
                <c:pt idx="118">
                  <c:v>41847</c:v>
                </c:pt>
                <c:pt idx="119">
                  <c:v>41848</c:v>
                </c:pt>
                <c:pt idx="120">
                  <c:v>41849</c:v>
                </c:pt>
                <c:pt idx="121">
                  <c:v>41850</c:v>
                </c:pt>
                <c:pt idx="122">
                  <c:v>41851</c:v>
                </c:pt>
                <c:pt idx="123">
                  <c:v>41852</c:v>
                </c:pt>
                <c:pt idx="124">
                  <c:v>41853</c:v>
                </c:pt>
                <c:pt idx="125">
                  <c:v>41854</c:v>
                </c:pt>
                <c:pt idx="126">
                  <c:v>41855</c:v>
                </c:pt>
                <c:pt idx="127">
                  <c:v>41856</c:v>
                </c:pt>
                <c:pt idx="128">
                  <c:v>41857</c:v>
                </c:pt>
                <c:pt idx="129">
                  <c:v>41858</c:v>
                </c:pt>
                <c:pt idx="130">
                  <c:v>41859</c:v>
                </c:pt>
                <c:pt idx="131">
                  <c:v>41860</c:v>
                </c:pt>
                <c:pt idx="132">
                  <c:v>41861</c:v>
                </c:pt>
                <c:pt idx="133">
                  <c:v>41862</c:v>
                </c:pt>
                <c:pt idx="134">
                  <c:v>41863</c:v>
                </c:pt>
                <c:pt idx="135">
                  <c:v>41864</c:v>
                </c:pt>
                <c:pt idx="136">
                  <c:v>41865</c:v>
                </c:pt>
                <c:pt idx="137">
                  <c:v>41866</c:v>
                </c:pt>
                <c:pt idx="138">
                  <c:v>41867</c:v>
                </c:pt>
                <c:pt idx="139">
                  <c:v>41868</c:v>
                </c:pt>
                <c:pt idx="140">
                  <c:v>41869</c:v>
                </c:pt>
                <c:pt idx="141">
                  <c:v>41870</c:v>
                </c:pt>
                <c:pt idx="142">
                  <c:v>41871</c:v>
                </c:pt>
                <c:pt idx="143">
                  <c:v>41872</c:v>
                </c:pt>
                <c:pt idx="144">
                  <c:v>41873</c:v>
                </c:pt>
                <c:pt idx="145">
                  <c:v>41874</c:v>
                </c:pt>
                <c:pt idx="146">
                  <c:v>41875</c:v>
                </c:pt>
                <c:pt idx="147">
                  <c:v>41876</c:v>
                </c:pt>
                <c:pt idx="148">
                  <c:v>41877</c:v>
                </c:pt>
                <c:pt idx="149">
                  <c:v>41878</c:v>
                </c:pt>
                <c:pt idx="150">
                  <c:v>41879</c:v>
                </c:pt>
                <c:pt idx="151">
                  <c:v>41880</c:v>
                </c:pt>
                <c:pt idx="152">
                  <c:v>41881</c:v>
                </c:pt>
                <c:pt idx="153">
                  <c:v>41882</c:v>
                </c:pt>
              </c:numCache>
            </c:numRef>
          </c:cat>
          <c:val>
            <c:numRef>
              <c:f>mgquery_1407962047_539!$B$7:$B$160</c:f>
              <c:numCache>
                <c:formatCode>General</c:formatCode>
                <c:ptCount val="154"/>
                <c:pt idx="0">
                  <c:v>0</c:v>
                </c:pt>
                <c:pt idx="1">
                  <c:v>0</c:v>
                </c:pt>
                <c:pt idx="2">
                  <c:v>1</c:v>
                </c:pt>
                <c:pt idx="3">
                  <c:v>4</c:v>
                </c:pt>
                <c:pt idx="4">
                  <c:v>11</c:v>
                </c:pt>
                <c:pt idx="5">
                  <c:v>23</c:v>
                </c:pt>
                <c:pt idx="6">
                  <c:v>32</c:v>
                </c:pt>
                <c:pt idx="7">
                  <c:v>88</c:v>
                </c:pt>
                <c:pt idx="8">
                  <c:v>56</c:v>
                </c:pt>
                <c:pt idx="9">
                  <c:v>83</c:v>
                </c:pt>
                <c:pt idx="10">
                  <c:v>116</c:v>
                </c:pt>
                <c:pt idx="11">
                  <c:v>174</c:v>
                </c:pt>
                <c:pt idx="12">
                  <c:v>225</c:v>
                </c:pt>
                <c:pt idx="13">
                  <c:v>655</c:v>
                </c:pt>
                <c:pt idx="14">
                  <c:v>1273</c:v>
                </c:pt>
                <c:pt idx="15">
                  <c:v>1853</c:v>
                </c:pt>
                <c:pt idx="16">
                  <c:v>1010</c:v>
                </c:pt>
                <c:pt idx="17">
                  <c:v>2440</c:v>
                </c:pt>
                <c:pt idx="18">
                  <c:v>1885</c:v>
                </c:pt>
                <c:pt idx="19">
                  <c:v>4286</c:v>
                </c:pt>
                <c:pt idx="20">
                  <c:v>4778</c:v>
                </c:pt>
                <c:pt idx="21">
                  <c:v>2810</c:v>
                </c:pt>
                <c:pt idx="22">
                  <c:v>5923</c:v>
                </c:pt>
                <c:pt idx="23">
                  <c:v>3727</c:v>
                </c:pt>
                <c:pt idx="24">
                  <c:v>6930</c:v>
                </c:pt>
                <c:pt idx="25">
                  <c:v>8099</c:v>
                </c:pt>
                <c:pt idx="26">
                  <c:v>9749</c:v>
                </c:pt>
                <c:pt idx="27">
                  <c:v>9401</c:v>
                </c:pt>
                <c:pt idx="28">
                  <c:v>8833</c:v>
                </c:pt>
                <c:pt idx="29">
                  <c:v>6174</c:v>
                </c:pt>
                <c:pt idx="30">
                  <c:v>9380</c:v>
                </c:pt>
                <c:pt idx="31">
                  <c:v>2850</c:v>
                </c:pt>
                <c:pt idx="32">
                  <c:v>3208</c:v>
                </c:pt>
                <c:pt idx="33">
                  <c:v>664</c:v>
                </c:pt>
                <c:pt idx="34">
                  <c:v>2369</c:v>
                </c:pt>
                <c:pt idx="35">
                  <c:v>3497</c:v>
                </c:pt>
                <c:pt idx="36">
                  <c:v>1777</c:v>
                </c:pt>
                <c:pt idx="37">
                  <c:v>1454</c:v>
                </c:pt>
                <c:pt idx="38">
                  <c:v>5800</c:v>
                </c:pt>
                <c:pt idx="39">
                  <c:v>4388</c:v>
                </c:pt>
                <c:pt idx="40">
                  <c:v>2310</c:v>
                </c:pt>
                <c:pt idx="41">
                  <c:v>1637</c:v>
                </c:pt>
                <c:pt idx="42">
                  <c:v>2869</c:v>
                </c:pt>
                <c:pt idx="43">
                  <c:v>2272</c:v>
                </c:pt>
                <c:pt idx="44">
                  <c:v>1882</c:v>
                </c:pt>
                <c:pt idx="45">
                  <c:v>1649</c:v>
                </c:pt>
                <c:pt idx="46">
                  <c:v>2131</c:v>
                </c:pt>
                <c:pt idx="47">
                  <c:v>808</c:v>
                </c:pt>
                <c:pt idx="48">
                  <c:v>1541</c:v>
                </c:pt>
                <c:pt idx="49">
                  <c:v>1085</c:v>
                </c:pt>
                <c:pt idx="50">
                  <c:v>1355</c:v>
                </c:pt>
                <c:pt idx="51">
                  <c:v>1049</c:v>
                </c:pt>
                <c:pt idx="52">
                  <c:v>1436</c:v>
                </c:pt>
                <c:pt idx="53">
                  <c:v>1243</c:v>
                </c:pt>
                <c:pt idx="54">
                  <c:v>1595</c:v>
                </c:pt>
                <c:pt idx="55">
                  <c:v>1609</c:v>
                </c:pt>
                <c:pt idx="56">
                  <c:v>1313</c:v>
                </c:pt>
                <c:pt idx="57">
                  <c:v>1507</c:v>
                </c:pt>
                <c:pt idx="58">
                  <c:v>1770</c:v>
                </c:pt>
                <c:pt idx="59">
                  <c:v>1482</c:v>
                </c:pt>
                <c:pt idx="60">
                  <c:v>1685</c:v>
                </c:pt>
                <c:pt idx="61">
                  <c:v>978</c:v>
                </c:pt>
                <c:pt idx="62">
                  <c:v>977</c:v>
                </c:pt>
                <c:pt idx="63">
                  <c:v>1292</c:v>
                </c:pt>
                <c:pt idx="64">
                  <c:v>2495</c:v>
                </c:pt>
                <c:pt idx="65">
                  <c:v>1673</c:v>
                </c:pt>
                <c:pt idx="66">
                  <c:v>1248</c:v>
                </c:pt>
                <c:pt idx="67">
                  <c:v>1686</c:v>
                </c:pt>
                <c:pt idx="68">
                  <c:v>1172</c:v>
                </c:pt>
                <c:pt idx="69">
                  <c:v>1142</c:v>
                </c:pt>
                <c:pt idx="70">
                  <c:v>1090</c:v>
                </c:pt>
                <c:pt idx="71">
                  <c:v>1256</c:v>
                </c:pt>
                <c:pt idx="72">
                  <c:v>1210</c:v>
                </c:pt>
                <c:pt idx="73">
                  <c:v>1012</c:v>
                </c:pt>
                <c:pt idx="74">
                  <c:v>869</c:v>
                </c:pt>
                <c:pt idx="75">
                  <c:v>1010</c:v>
                </c:pt>
                <c:pt idx="76">
                  <c:v>811</c:v>
                </c:pt>
                <c:pt idx="77">
                  <c:v>750</c:v>
                </c:pt>
                <c:pt idx="78">
                  <c:v>1033</c:v>
                </c:pt>
                <c:pt idx="79">
                  <c:v>757</c:v>
                </c:pt>
                <c:pt idx="80">
                  <c:v>881</c:v>
                </c:pt>
                <c:pt idx="81">
                  <c:v>566</c:v>
                </c:pt>
                <c:pt idx="82">
                  <c:v>629</c:v>
                </c:pt>
                <c:pt idx="83">
                  <c:v>673</c:v>
                </c:pt>
                <c:pt idx="84">
                  <c:v>1054</c:v>
                </c:pt>
                <c:pt idx="85">
                  <c:v>620</c:v>
                </c:pt>
                <c:pt idx="86">
                  <c:v>647</c:v>
                </c:pt>
                <c:pt idx="87">
                  <c:v>758</c:v>
                </c:pt>
                <c:pt idx="88">
                  <c:v>774</c:v>
                </c:pt>
                <c:pt idx="89">
                  <c:v>386</c:v>
                </c:pt>
                <c:pt idx="90">
                  <c:v>368</c:v>
                </c:pt>
                <c:pt idx="91">
                  <c:v>269</c:v>
                </c:pt>
                <c:pt idx="92">
                  <c:v>514</c:v>
                </c:pt>
                <c:pt idx="93">
                  <c:v>151</c:v>
                </c:pt>
                <c:pt idx="94">
                  <c:v>116</c:v>
                </c:pt>
                <c:pt idx="95">
                  <c:v>224</c:v>
                </c:pt>
                <c:pt idx="96">
                  <c:v>409</c:v>
                </c:pt>
                <c:pt idx="97">
                  <c:v>563</c:v>
                </c:pt>
                <c:pt idx="98">
                  <c:v>294</c:v>
                </c:pt>
                <c:pt idx="99">
                  <c:v>199</c:v>
                </c:pt>
                <c:pt idx="100">
                  <c:v>179</c:v>
                </c:pt>
                <c:pt idx="101">
                  <c:v>124</c:v>
                </c:pt>
                <c:pt idx="102">
                  <c:v>36</c:v>
                </c:pt>
                <c:pt idx="103">
                  <c:v>79</c:v>
                </c:pt>
                <c:pt idx="104">
                  <c:v>19</c:v>
                </c:pt>
                <c:pt idx="105">
                  <c:v>310</c:v>
                </c:pt>
                <c:pt idx="106">
                  <c:v>409</c:v>
                </c:pt>
                <c:pt idx="107">
                  <c:v>181</c:v>
                </c:pt>
                <c:pt idx="108">
                  <c:v>160</c:v>
                </c:pt>
                <c:pt idx="109">
                  <c:v>154</c:v>
                </c:pt>
                <c:pt idx="110">
                  <c:v>127</c:v>
                </c:pt>
                <c:pt idx="111">
                  <c:v>168</c:v>
                </c:pt>
                <c:pt idx="112">
                  <c:v>115</c:v>
                </c:pt>
                <c:pt idx="113">
                  <c:v>65</c:v>
                </c:pt>
                <c:pt idx="114">
                  <c:v>55</c:v>
                </c:pt>
                <c:pt idx="115">
                  <c:v>54</c:v>
                </c:pt>
                <c:pt idx="116">
                  <c:v>79</c:v>
                </c:pt>
                <c:pt idx="117">
                  <c:v>46</c:v>
                </c:pt>
                <c:pt idx="118">
                  <c:v>58</c:v>
                </c:pt>
                <c:pt idx="119">
                  <c:v>61</c:v>
                </c:pt>
                <c:pt idx="120">
                  <c:v>71</c:v>
                </c:pt>
                <c:pt idx="121">
                  <c:v>23</c:v>
                </c:pt>
                <c:pt idx="122">
                  <c:v>53</c:v>
                </c:pt>
                <c:pt idx="123">
                  <c:v>28</c:v>
                </c:pt>
                <c:pt idx="124">
                  <c:v>28</c:v>
                </c:pt>
                <c:pt idx="125">
                  <c:v>29</c:v>
                </c:pt>
                <c:pt idx="126">
                  <c:v>52</c:v>
                </c:pt>
                <c:pt idx="127">
                  <c:v>19</c:v>
                </c:pt>
                <c:pt idx="128">
                  <c:v>12</c:v>
                </c:pt>
                <c:pt idx="129">
                  <c:v>26</c:v>
                </c:pt>
                <c:pt idx="130">
                  <c:v>36</c:v>
                </c:pt>
                <c:pt idx="131">
                  <c:v>11</c:v>
                </c:pt>
                <c:pt idx="132">
                  <c:v>7</c:v>
                </c:pt>
                <c:pt idx="133">
                  <c:v>1</c:v>
                </c:pt>
                <c:pt idx="134">
                  <c:v>1</c:v>
                </c:pt>
                <c:pt idx="135">
                  <c:v>0</c:v>
                </c:pt>
                <c:pt idx="136">
                  <c:v>2</c:v>
                </c:pt>
                <c:pt idx="137">
                  <c:v>0</c:v>
                </c:pt>
                <c:pt idx="138">
                  <c:v>1</c:v>
                </c:pt>
                <c:pt idx="139">
                  <c:v>4</c:v>
                </c:pt>
                <c:pt idx="140">
                  <c:v>23</c:v>
                </c:pt>
                <c:pt idx="141">
                  <c:v>43</c:v>
                </c:pt>
                <c:pt idx="142">
                  <c:v>19</c:v>
                </c:pt>
                <c:pt idx="143">
                  <c:v>14</c:v>
                </c:pt>
                <c:pt idx="144">
                  <c:v>37</c:v>
                </c:pt>
                <c:pt idx="145">
                  <c:v>23</c:v>
                </c:pt>
                <c:pt idx="146">
                  <c:v>19</c:v>
                </c:pt>
                <c:pt idx="147">
                  <c:v>18</c:v>
                </c:pt>
                <c:pt idx="148">
                  <c:v>13</c:v>
                </c:pt>
                <c:pt idx="149">
                  <c:v>12</c:v>
                </c:pt>
                <c:pt idx="150">
                  <c:v>31</c:v>
                </c:pt>
                <c:pt idx="151">
                  <c:v>18</c:v>
                </c:pt>
                <c:pt idx="152">
                  <c:v>22</c:v>
                </c:pt>
                <c:pt idx="153">
                  <c:v>16</c:v>
                </c:pt>
              </c:numCache>
            </c:numRef>
          </c:val>
        </c:ser>
        <c:ser>
          <c:idx val="1"/>
          <c:order val="1"/>
          <c:tx>
            <c:strRef>
              <c:f>mgquery_1407962047_539!$C$5:$C$6</c:f>
              <c:strCache>
                <c:ptCount val="1"/>
                <c:pt idx="0">
                  <c:v>2005</c:v>
                </c:pt>
              </c:strCache>
            </c:strRef>
          </c:tx>
          <c:spPr>
            <a:ln>
              <a:solidFill>
                <a:srgbClr val="7030A0"/>
              </a:solidFill>
            </a:ln>
          </c:spPr>
          <c:marker>
            <c:symbol val="none"/>
          </c:marker>
          <c:cat>
            <c:numRef>
              <c:f>mgquery_1407962047_539!$A$7:$A$160</c:f>
              <c:numCache>
                <c:formatCode>d\-mmm</c:formatCode>
                <c:ptCount val="154"/>
                <c:pt idx="0">
                  <c:v>41729</c:v>
                </c:pt>
                <c:pt idx="1">
                  <c:v>41730</c:v>
                </c:pt>
                <c:pt idx="2">
                  <c:v>41731</c:v>
                </c:pt>
                <c:pt idx="3">
                  <c:v>41732</c:v>
                </c:pt>
                <c:pt idx="4">
                  <c:v>41733</c:v>
                </c:pt>
                <c:pt idx="5">
                  <c:v>41734</c:v>
                </c:pt>
                <c:pt idx="6">
                  <c:v>41735</c:v>
                </c:pt>
                <c:pt idx="7">
                  <c:v>41736</c:v>
                </c:pt>
                <c:pt idx="8">
                  <c:v>41737</c:v>
                </c:pt>
                <c:pt idx="9">
                  <c:v>41738</c:v>
                </c:pt>
                <c:pt idx="10">
                  <c:v>41739</c:v>
                </c:pt>
                <c:pt idx="11">
                  <c:v>41740</c:v>
                </c:pt>
                <c:pt idx="12">
                  <c:v>41741</c:v>
                </c:pt>
                <c:pt idx="13">
                  <c:v>41742</c:v>
                </c:pt>
                <c:pt idx="14">
                  <c:v>41743</c:v>
                </c:pt>
                <c:pt idx="15">
                  <c:v>41744</c:v>
                </c:pt>
                <c:pt idx="16">
                  <c:v>41745</c:v>
                </c:pt>
                <c:pt idx="17">
                  <c:v>41746</c:v>
                </c:pt>
                <c:pt idx="18">
                  <c:v>41747</c:v>
                </c:pt>
                <c:pt idx="19">
                  <c:v>41748</c:v>
                </c:pt>
                <c:pt idx="20">
                  <c:v>41749</c:v>
                </c:pt>
                <c:pt idx="21">
                  <c:v>41750</c:v>
                </c:pt>
                <c:pt idx="22">
                  <c:v>41751</c:v>
                </c:pt>
                <c:pt idx="23">
                  <c:v>41752</c:v>
                </c:pt>
                <c:pt idx="24">
                  <c:v>41753</c:v>
                </c:pt>
                <c:pt idx="25">
                  <c:v>41754</c:v>
                </c:pt>
                <c:pt idx="26">
                  <c:v>41755</c:v>
                </c:pt>
                <c:pt idx="27">
                  <c:v>41756</c:v>
                </c:pt>
                <c:pt idx="28">
                  <c:v>41757</c:v>
                </c:pt>
                <c:pt idx="29">
                  <c:v>41758</c:v>
                </c:pt>
                <c:pt idx="30">
                  <c:v>41759</c:v>
                </c:pt>
                <c:pt idx="31">
                  <c:v>41760</c:v>
                </c:pt>
                <c:pt idx="32">
                  <c:v>41761</c:v>
                </c:pt>
                <c:pt idx="33">
                  <c:v>41762</c:v>
                </c:pt>
                <c:pt idx="34">
                  <c:v>41763</c:v>
                </c:pt>
                <c:pt idx="35">
                  <c:v>41764</c:v>
                </c:pt>
                <c:pt idx="36">
                  <c:v>41765</c:v>
                </c:pt>
                <c:pt idx="37">
                  <c:v>41766</c:v>
                </c:pt>
                <c:pt idx="38">
                  <c:v>41767</c:v>
                </c:pt>
                <c:pt idx="39">
                  <c:v>41768</c:v>
                </c:pt>
                <c:pt idx="40">
                  <c:v>41769</c:v>
                </c:pt>
                <c:pt idx="41">
                  <c:v>41770</c:v>
                </c:pt>
                <c:pt idx="42">
                  <c:v>41771</c:v>
                </c:pt>
                <c:pt idx="43">
                  <c:v>41772</c:v>
                </c:pt>
                <c:pt idx="44">
                  <c:v>41773</c:v>
                </c:pt>
                <c:pt idx="45">
                  <c:v>41774</c:v>
                </c:pt>
                <c:pt idx="46">
                  <c:v>41775</c:v>
                </c:pt>
                <c:pt idx="47">
                  <c:v>41776</c:v>
                </c:pt>
                <c:pt idx="48">
                  <c:v>41777</c:v>
                </c:pt>
                <c:pt idx="49">
                  <c:v>41778</c:v>
                </c:pt>
                <c:pt idx="50">
                  <c:v>41779</c:v>
                </c:pt>
                <c:pt idx="51">
                  <c:v>41780</c:v>
                </c:pt>
                <c:pt idx="52">
                  <c:v>41781</c:v>
                </c:pt>
                <c:pt idx="53">
                  <c:v>41782</c:v>
                </c:pt>
                <c:pt idx="54">
                  <c:v>41783</c:v>
                </c:pt>
                <c:pt idx="55">
                  <c:v>41784</c:v>
                </c:pt>
                <c:pt idx="56">
                  <c:v>41785</c:v>
                </c:pt>
                <c:pt idx="57">
                  <c:v>41786</c:v>
                </c:pt>
                <c:pt idx="58">
                  <c:v>41787</c:v>
                </c:pt>
                <c:pt idx="59">
                  <c:v>41788</c:v>
                </c:pt>
                <c:pt idx="60">
                  <c:v>41789</c:v>
                </c:pt>
                <c:pt idx="61">
                  <c:v>41790</c:v>
                </c:pt>
                <c:pt idx="62">
                  <c:v>41791</c:v>
                </c:pt>
                <c:pt idx="63">
                  <c:v>41792</c:v>
                </c:pt>
                <c:pt idx="64">
                  <c:v>41793</c:v>
                </c:pt>
                <c:pt idx="65">
                  <c:v>41794</c:v>
                </c:pt>
                <c:pt idx="66">
                  <c:v>41795</c:v>
                </c:pt>
                <c:pt idx="67">
                  <c:v>41796</c:v>
                </c:pt>
                <c:pt idx="68">
                  <c:v>41797</c:v>
                </c:pt>
                <c:pt idx="69">
                  <c:v>41798</c:v>
                </c:pt>
                <c:pt idx="70">
                  <c:v>41799</c:v>
                </c:pt>
                <c:pt idx="71">
                  <c:v>41800</c:v>
                </c:pt>
                <c:pt idx="72">
                  <c:v>41801</c:v>
                </c:pt>
                <c:pt idx="73">
                  <c:v>41802</c:v>
                </c:pt>
                <c:pt idx="74">
                  <c:v>41803</c:v>
                </c:pt>
                <c:pt idx="75">
                  <c:v>41804</c:v>
                </c:pt>
                <c:pt idx="76">
                  <c:v>41805</c:v>
                </c:pt>
                <c:pt idx="77">
                  <c:v>41806</c:v>
                </c:pt>
                <c:pt idx="78">
                  <c:v>41807</c:v>
                </c:pt>
                <c:pt idx="79">
                  <c:v>41808</c:v>
                </c:pt>
                <c:pt idx="80">
                  <c:v>41809</c:v>
                </c:pt>
                <c:pt idx="81">
                  <c:v>41810</c:v>
                </c:pt>
                <c:pt idx="82">
                  <c:v>41811</c:v>
                </c:pt>
                <c:pt idx="83">
                  <c:v>41812</c:v>
                </c:pt>
                <c:pt idx="84">
                  <c:v>41813</c:v>
                </c:pt>
                <c:pt idx="85">
                  <c:v>41814</c:v>
                </c:pt>
                <c:pt idx="86">
                  <c:v>41815</c:v>
                </c:pt>
                <c:pt idx="87">
                  <c:v>41816</c:v>
                </c:pt>
                <c:pt idx="88">
                  <c:v>41817</c:v>
                </c:pt>
                <c:pt idx="89">
                  <c:v>41818</c:v>
                </c:pt>
                <c:pt idx="90">
                  <c:v>41819</c:v>
                </c:pt>
                <c:pt idx="91">
                  <c:v>41820</c:v>
                </c:pt>
                <c:pt idx="92">
                  <c:v>41821</c:v>
                </c:pt>
                <c:pt idx="93">
                  <c:v>41822</c:v>
                </c:pt>
                <c:pt idx="94">
                  <c:v>41823</c:v>
                </c:pt>
                <c:pt idx="95">
                  <c:v>41824</c:v>
                </c:pt>
                <c:pt idx="96">
                  <c:v>41825</c:v>
                </c:pt>
                <c:pt idx="97">
                  <c:v>41826</c:v>
                </c:pt>
                <c:pt idx="98">
                  <c:v>41827</c:v>
                </c:pt>
                <c:pt idx="99">
                  <c:v>41828</c:v>
                </c:pt>
                <c:pt idx="100">
                  <c:v>41829</c:v>
                </c:pt>
                <c:pt idx="101">
                  <c:v>41830</c:v>
                </c:pt>
                <c:pt idx="102">
                  <c:v>41831</c:v>
                </c:pt>
                <c:pt idx="103">
                  <c:v>41832</c:v>
                </c:pt>
                <c:pt idx="104">
                  <c:v>41833</c:v>
                </c:pt>
                <c:pt idx="105">
                  <c:v>41834</c:v>
                </c:pt>
                <c:pt idx="106">
                  <c:v>41835</c:v>
                </c:pt>
                <c:pt idx="107">
                  <c:v>41836</c:v>
                </c:pt>
                <c:pt idx="108">
                  <c:v>41837</c:v>
                </c:pt>
                <c:pt idx="109">
                  <c:v>41838</c:v>
                </c:pt>
                <c:pt idx="110">
                  <c:v>41839</c:v>
                </c:pt>
                <c:pt idx="111">
                  <c:v>41840</c:v>
                </c:pt>
                <c:pt idx="112">
                  <c:v>41841</c:v>
                </c:pt>
                <c:pt idx="113">
                  <c:v>41842</c:v>
                </c:pt>
                <c:pt idx="114">
                  <c:v>41843</c:v>
                </c:pt>
                <c:pt idx="115">
                  <c:v>41844</c:v>
                </c:pt>
                <c:pt idx="116">
                  <c:v>41845</c:v>
                </c:pt>
                <c:pt idx="117">
                  <c:v>41846</c:v>
                </c:pt>
                <c:pt idx="118">
                  <c:v>41847</c:v>
                </c:pt>
                <c:pt idx="119">
                  <c:v>41848</c:v>
                </c:pt>
                <c:pt idx="120">
                  <c:v>41849</c:v>
                </c:pt>
                <c:pt idx="121">
                  <c:v>41850</c:v>
                </c:pt>
                <c:pt idx="122">
                  <c:v>41851</c:v>
                </c:pt>
                <c:pt idx="123">
                  <c:v>41852</c:v>
                </c:pt>
                <c:pt idx="124">
                  <c:v>41853</c:v>
                </c:pt>
                <c:pt idx="125">
                  <c:v>41854</c:v>
                </c:pt>
                <c:pt idx="126">
                  <c:v>41855</c:v>
                </c:pt>
                <c:pt idx="127">
                  <c:v>41856</c:v>
                </c:pt>
                <c:pt idx="128">
                  <c:v>41857</c:v>
                </c:pt>
                <c:pt idx="129">
                  <c:v>41858</c:v>
                </c:pt>
                <c:pt idx="130">
                  <c:v>41859</c:v>
                </c:pt>
                <c:pt idx="131">
                  <c:v>41860</c:v>
                </c:pt>
                <c:pt idx="132">
                  <c:v>41861</c:v>
                </c:pt>
                <c:pt idx="133">
                  <c:v>41862</c:v>
                </c:pt>
                <c:pt idx="134">
                  <c:v>41863</c:v>
                </c:pt>
                <c:pt idx="135">
                  <c:v>41864</c:v>
                </c:pt>
                <c:pt idx="136">
                  <c:v>41865</c:v>
                </c:pt>
                <c:pt idx="137">
                  <c:v>41866</c:v>
                </c:pt>
                <c:pt idx="138">
                  <c:v>41867</c:v>
                </c:pt>
                <c:pt idx="139">
                  <c:v>41868</c:v>
                </c:pt>
                <c:pt idx="140">
                  <c:v>41869</c:v>
                </c:pt>
                <c:pt idx="141">
                  <c:v>41870</c:v>
                </c:pt>
                <c:pt idx="142">
                  <c:v>41871</c:v>
                </c:pt>
                <c:pt idx="143">
                  <c:v>41872</c:v>
                </c:pt>
                <c:pt idx="144">
                  <c:v>41873</c:v>
                </c:pt>
                <c:pt idx="145">
                  <c:v>41874</c:v>
                </c:pt>
                <c:pt idx="146">
                  <c:v>41875</c:v>
                </c:pt>
                <c:pt idx="147">
                  <c:v>41876</c:v>
                </c:pt>
                <c:pt idx="148">
                  <c:v>41877</c:v>
                </c:pt>
                <c:pt idx="149">
                  <c:v>41878</c:v>
                </c:pt>
                <c:pt idx="150">
                  <c:v>41879</c:v>
                </c:pt>
                <c:pt idx="151">
                  <c:v>41880</c:v>
                </c:pt>
                <c:pt idx="152">
                  <c:v>41881</c:v>
                </c:pt>
                <c:pt idx="153">
                  <c:v>41882</c:v>
                </c:pt>
              </c:numCache>
            </c:numRef>
          </c:cat>
          <c:val>
            <c:numRef>
              <c:f>mgquery_1407962047_539!$C$7:$C$160</c:f>
              <c:numCache>
                <c:formatCode>General</c:formatCode>
                <c:ptCount val="154"/>
                <c:pt idx="0">
                  <c:v>0</c:v>
                </c:pt>
                <c:pt idx="1">
                  <c:v>0</c:v>
                </c:pt>
                <c:pt idx="2">
                  <c:v>0</c:v>
                </c:pt>
                <c:pt idx="3">
                  <c:v>0</c:v>
                </c:pt>
                <c:pt idx="4">
                  <c:v>0</c:v>
                </c:pt>
                <c:pt idx="5">
                  <c:v>0</c:v>
                </c:pt>
                <c:pt idx="6">
                  <c:v>1</c:v>
                </c:pt>
                <c:pt idx="7">
                  <c:v>0</c:v>
                </c:pt>
                <c:pt idx="8">
                  <c:v>0</c:v>
                </c:pt>
                <c:pt idx="9">
                  <c:v>0</c:v>
                </c:pt>
                <c:pt idx="10">
                  <c:v>0</c:v>
                </c:pt>
                <c:pt idx="11">
                  <c:v>0</c:v>
                </c:pt>
                <c:pt idx="12">
                  <c:v>0</c:v>
                </c:pt>
                <c:pt idx="13">
                  <c:v>0</c:v>
                </c:pt>
                <c:pt idx="14">
                  <c:v>0</c:v>
                </c:pt>
                <c:pt idx="15">
                  <c:v>1</c:v>
                </c:pt>
                <c:pt idx="16">
                  <c:v>0</c:v>
                </c:pt>
                <c:pt idx="17">
                  <c:v>1</c:v>
                </c:pt>
                <c:pt idx="18">
                  <c:v>0</c:v>
                </c:pt>
                <c:pt idx="19">
                  <c:v>0</c:v>
                </c:pt>
                <c:pt idx="20">
                  <c:v>0</c:v>
                </c:pt>
                <c:pt idx="21">
                  <c:v>1</c:v>
                </c:pt>
                <c:pt idx="22">
                  <c:v>1</c:v>
                </c:pt>
                <c:pt idx="23">
                  <c:v>6</c:v>
                </c:pt>
                <c:pt idx="24">
                  <c:v>1</c:v>
                </c:pt>
                <c:pt idx="25">
                  <c:v>4</c:v>
                </c:pt>
                <c:pt idx="26">
                  <c:v>19</c:v>
                </c:pt>
                <c:pt idx="27">
                  <c:v>36</c:v>
                </c:pt>
                <c:pt idx="28">
                  <c:v>28</c:v>
                </c:pt>
                <c:pt idx="29">
                  <c:v>107</c:v>
                </c:pt>
                <c:pt idx="30">
                  <c:v>121</c:v>
                </c:pt>
                <c:pt idx="31">
                  <c:v>204</c:v>
                </c:pt>
                <c:pt idx="32">
                  <c:v>319</c:v>
                </c:pt>
                <c:pt idx="33">
                  <c:v>348</c:v>
                </c:pt>
                <c:pt idx="34">
                  <c:v>324</c:v>
                </c:pt>
                <c:pt idx="35">
                  <c:v>428</c:v>
                </c:pt>
                <c:pt idx="36">
                  <c:v>1092</c:v>
                </c:pt>
                <c:pt idx="37">
                  <c:v>845</c:v>
                </c:pt>
                <c:pt idx="38">
                  <c:v>1523</c:v>
                </c:pt>
                <c:pt idx="39">
                  <c:v>390</c:v>
                </c:pt>
                <c:pt idx="40">
                  <c:v>937</c:v>
                </c:pt>
                <c:pt idx="41">
                  <c:v>847</c:v>
                </c:pt>
                <c:pt idx="42">
                  <c:v>605</c:v>
                </c:pt>
                <c:pt idx="43">
                  <c:v>798</c:v>
                </c:pt>
                <c:pt idx="44">
                  <c:v>1076</c:v>
                </c:pt>
                <c:pt idx="45">
                  <c:v>872</c:v>
                </c:pt>
                <c:pt idx="46">
                  <c:v>791</c:v>
                </c:pt>
                <c:pt idx="47">
                  <c:v>566</c:v>
                </c:pt>
                <c:pt idx="48">
                  <c:v>484</c:v>
                </c:pt>
                <c:pt idx="49">
                  <c:v>263</c:v>
                </c:pt>
                <c:pt idx="50">
                  <c:v>388</c:v>
                </c:pt>
                <c:pt idx="51">
                  <c:v>302</c:v>
                </c:pt>
                <c:pt idx="52">
                  <c:v>256</c:v>
                </c:pt>
                <c:pt idx="53">
                  <c:v>235</c:v>
                </c:pt>
                <c:pt idx="54">
                  <c:v>412</c:v>
                </c:pt>
                <c:pt idx="55">
                  <c:v>293</c:v>
                </c:pt>
                <c:pt idx="56">
                  <c:v>295</c:v>
                </c:pt>
                <c:pt idx="57">
                  <c:v>330</c:v>
                </c:pt>
                <c:pt idx="58">
                  <c:v>268</c:v>
                </c:pt>
                <c:pt idx="59">
                  <c:v>457</c:v>
                </c:pt>
                <c:pt idx="60">
                  <c:v>457</c:v>
                </c:pt>
                <c:pt idx="61">
                  <c:v>488</c:v>
                </c:pt>
                <c:pt idx="62">
                  <c:v>593</c:v>
                </c:pt>
                <c:pt idx="63">
                  <c:v>472</c:v>
                </c:pt>
                <c:pt idx="64">
                  <c:v>499</c:v>
                </c:pt>
                <c:pt idx="65">
                  <c:v>688</c:v>
                </c:pt>
                <c:pt idx="66">
                  <c:v>518</c:v>
                </c:pt>
                <c:pt idx="67">
                  <c:v>707</c:v>
                </c:pt>
                <c:pt idx="68">
                  <c:v>421</c:v>
                </c:pt>
                <c:pt idx="69">
                  <c:v>679</c:v>
                </c:pt>
                <c:pt idx="70">
                  <c:v>698</c:v>
                </c:pt>
                <c:pt idx="71">
                  <c:v>749</c:v>
                </c:pt>
                <c:pt idx="72">
                  <c:v>650</c:v>
                </c:pt>
                <c:pt idx="73">
                  <c:v>432</c:v>
                </c:pt>
                <c:pt idx="74">
                  <c:v>262</c:v>
                </c:pt>
                <c:pt idx="75">
                  <c:v>448</c:v>
                </c:pt>
                <c:pt idx="76">
                  <c:v>389</c:v>
                </c:pt>
                <c:pt idx="77">
                  <c:v>289</c:v>
                </c:pt>
                <c:pt idx="78">
                  <c:v>314</c:v>
                </c:pt>
                <c:pt idx="79">
                  <c:v>390</c:v>
                </c:pt>
                <c:pt idx="80">
                  <c:v>428</c:v>
                </c:pt>
                <c:pt idx="81">
                  <c:v>348</c:v>
                </c:pt>
                <c:pt idx="82">
                  <c:v>149</c:v>
                </c:pt>
                <c:pt idx="83">
                  <c:v>113</c:v>
                </c:pt>
                <c:pt idx="84">
                  <c:v>98</c:v>
                </c:pt>
                <c:pt idx="85">
                  <c:v>120</c:v>
                </c:pt>
                <c:pt idx="86">
                  <c:v>78</c:v>
                </c:pt>
                <c:pt idx="87">
                  <c:v>38</c:v>
                </c:pt>
                <c:pt idx="88">
                  <c:v>43</c:v>
                </c:pt>
                <c:pt idx="89">
                  <c:v>67</c:v>
                </c:pt>
                <c:pt idx="90">
                  <c:v>71</c:v>
                </c:pt>
                <c:pt idx="91">
                  <c:v>92</c:v>
                </c:pt>
                <c:pt idx="92">
                  <c:v>1231</c:v>
                </c:pt>
                <c:pt idx="93">
                  <c:v>809</c:v>
                </c:pt>
                <c:pt idx="94">
                  <c:v>461</c:v>
                </c:pt>
                <c:pt idx="95">
                  <c:v>235</c:v>
                </c:pt>
                <c:pt idx="96">
                  <c:v>115</c:v>
                </c:pt>
                <c:pt idx="97">
                  <c:v>138</c:v>
                </c:pt>
                <c:pt idx="98">
                  <c:v>178</c:v>
                </c:pt>
                <c:pt idx="99">
                  <c:v>169</c:v>
                </c:pt>
                <c:pt idx="100">
                  <c:v>172</c:v>
                </c:pt>
                <c:pt idx="101">
                  <c:v>142</c:v>
                </c:pt>
                <c:pt idx="102">
                  <c:v>80</c:v>
                </c:pt>
                <c:pt idx="103">
                  <c:v>70</c:v>
                </c:pt>
                <c:pt idx="104">
                  <c:v>164</c:v>
                </c:pt>
                <c:pt idx="105">
                  <c:v>76</c:v>
                </c:pt>
                <c:pt idx="106">
                  <c:v>38</c:v>
                </c:pt>
                <c:pt idx="107">
                  <c:v>86</c:v>
                </c:pt>
                <c:pt idx="108">
                  <c:v>54</c:v>
                </c:pt>
                <c:pt idx="109">
                  <c:v>25</c:v>
                </c:pt>
                <c:pt idx="110">
                  <c:v>38</c:v>
                </c:pt>
                <c:pt idx="111">
                  <c:v>42</c:v>
                </c:pt>
                <c:pt idx="112">
                  <c:v>13</c:v>
                </c:pt>
                <c:pt idx="113">
                  <c:v>25</c:v>
                </c:pt>
                <c:pt idx="114">
                  <c:v>70</c:v>
                </c:pt>
                <c:pt idx="115">
                  <c:v>28</c:v>
                </c:pt>
                <c:pt idx="116">
                  <c:v>40</c:v>
                </c:pt>
                <c:pt idx="117">
                  <c:v>16</c:v>
                </c:pt>
                <c:pt idx="118">
                  <c:v>14</c:v>
                </c:pt>
                <c:pt idx="119">
                  <c:v>16</c:v>
                </c:pt>
                <c:pt idx="120">
                  <c:v>5</c:v>
                </c:pt>
                <c:pt idx="121">
                  <c:v>6</c:v>
                </c:pt>
                <c:pt idx="122">
                  <c:v>8</c:v>
                </c:pt>
                <c:pt idx="123">
                  <c:v>12</c:v>
                </c:pt>
                <c:pt idx="124">
                  <c:v>17</c:v>
                </c:pt>
                <c:pt idx="125">
                  <c:v>12</c:v>
                </c:pt>
                <c:pt idx="126">
                  <c:v>6</c:v>
                </c:pt>
                <c:pt idx="127">
                  <c:v>1</c:v>
                </c:pt>
                <c:pt idx="128">
                  <c:v>5</c:v>
                </c:pt>
                <c:pt idx="129">
                  <c:v>14</c:v>
                </c:pt>
                <c:pt idx="130">
                  <c:v>4</c:v>
                </c:pt>
                <c:pt idx="131">
                  <c:v>0</c:v>
                </c:pt>
                <c:pt idx="132">
                  <c:v>13</c:v>
                </c:pt>
                <c:pt idx="133">
                  <c:v>7</c:v>
                </c:pt>
                <c:pt idx="134">
                  <c:v>5</c:v>
                </c:pt>
                <c:pt idx="135">
                  <c:v>12</c:v>
                </c:pt>
                <c:pt idx="136">
                  <c:v>8</c:v>
                </c:pt>
                <c:pt idx="137">
                  <c:v>1</c:v>
                </c:pt>
                <c:pt idx="138">
                  <c:v>2</c:v>
                </c:pt>
                <c:pt idx="139">
                  <c:v>18</c:v>
                </c:pt>
                <c:pt idx="140">
                  <c:v>2</c:v>
                </c:pt>
                <c:pt idx="141">
                  <c:v>8</c:v>
                </c:pt>
                <c:pt idx="142">
                  <c:v>7</c:v>
                </c:pt>
                <c:pt idx="143">
                  <c:v>11</c:v>
                </c:pt>
                <c:pt idx="144">
                  <c:v>17</c:v>
                </c:pt>
                <c:pt idx="145">
                  <c:v>13</c:v>
                </c:pt>
                <c:pt idx="146">
                  <c:v>6</c:v>
                </c:pt>
                <c:pt idx="147">
                  <c:v>7</c:v>
                </c:pt>
                <c:pt idx="148">
                  <c:v>25</c:v>
                </c:pt>
                <c:pt idx="149">
                  <c:v>14</c:v>
                </c:pt>
                <c:pt idx="150">
                  <c:v>10</c:v>
                </c:pt>
                <c:pt idx="151">
                  <c:v>18</c:v>
                </c:pt>
                <c:pt idx="152">
                  <c:v>19</c:v>
                </c:pt>
                <c:pt idx="153">
                  <c:v>49</c:v>
                </c:pt>
              </c:numCache>
            </c:numRef>
          </c:val>
        </c:ser>
        <c:ser>
          <c:idx val="2"/>
          <c:order val="2"/>
          <c:tx>
            <c:strRef>
              <c:f>mgquery_1407962047_539!$D$5:$D$6</c:f>
              <c:strCache>
                <c:ptCount val="1"/>
                <c:pt idx="0">
                  <c:v>2011</c:v>
                </c:pt>
              </c:strCache>
            </c:strRef>
          </c:tx>
          <c:spPr>
            <a:ln>
              <a:solidFill>
                <a:schemeClr val="accent1">
                  <a:lumMod val="75000"/>
                </a:schemeClr>
              </a:solidFill>
            </a:ln>
          </c:spPr>
          <c:marker>
            <c:symbol val="none"/>
          </c:marker>
          <c:cat>
            <c:numRef>
              <c:f>mgquery_1407962047_539!$A$7:$A$160</c:f>
              <c:numCache>
                <c:formatCode>d\-mmm</c:formatCode>
                <c:ptCount val="154"/>
                <c:pt idx="0">
                  <c:v>41729</c:v>
                </c:pt>
                <c:pt idx="1">
                  <c:v>41730</c:v>
                </c:pt>
                <c:pt idx="2">
                  <c:v>41731</c:v>
                </c:pt>
                <c:pt idx="3">
                  <c:v>41732</c:v>
                </c:pt>
                <c:pt idx="4">
                  <c:v>41733</c:v>
                </c:pt>
                <c:pt idx="5">
                  <c:v>41734</c:v>
                </c:pt>
                <c:pt idx="6">
                  <c:v>41735</c:v>
                </c:pt>
                <c:pt idx="7">
                  <c:v>41736</c:v>
                </c:pt>
                <c:pt idx="8">
                  <c:v>41737</c:v>
                </c:pt>
                <c:pt idx="9">
                  <c:v>41738</c:v>
                </c:pt>
                <c:pt idx="10">
                  <c:v>41739</c:v>
                </c:pt>
                <c:pt idx="11">
                  <c:v>41740</c:v>
                </c:pt>
                <c:pt idx="12">
                  <c:v>41741</c:v>
                </c:pt>
                <c:pt idx="13">
                  <c:v>41742</c:v>
                </c:pt>
                <c:pt idx="14">
                  <c:v>41743</c:v>
                </c:pt>
                <c:pt idx="15">
                  <c:v>41744</c:v>
                </c:pt>
                <c:pt idx="16">
                  <c:v>41745</c:v>
                </c:pt>
                <c:pt idx="17">
                  <c:v>41746</c:v>
                </c:pt>
                <c:pt idx="18">
                  <c:v>41747</c:v>
                </c:pt>
                <c:pt idx="19">
                  <c:v>41748</c:v>
                </c:pt>
                <c:pt idx="20">
                  <c:v>41749</c:v>
                </c:pt>
                <c:pt idx="21">
                  <c:v>41750</c:v>
                </c:pt>
                <c:pt idx="22">
                  <c:v>41751</c:v>
                </c:pt>
                <c:pt idx="23">
                  <c:v>41752</c:v>
                </c:pt>
                <c:pt idx="24">
                  <c:v>41753</c:v>
                </c:pt>
                <c:pt idx="25">
                  <c:v>41754</c:v>
                </c:pt>
                <c:pt idx="26">
                  <c:v>41755</c:v>
                </c:pt>
                <c:pt idx="27">
                  <c:v>41756</c:v>
                </c:pt>
                <c:pt idx="28">
                  <c:v>41757</c:v>
                </c:pt>
                <c:pt idx="29">
                  <c:v>41758</c:v>
                </c:pt>
                <c:pt idx="30">
                  <c:v>41759</c:v>
                </c:pt>
                <c:pt idx="31">
                  <c:v>41760</c:v>
                </c:pt>
                <c:pt idx="32">
                  <c:v>41761</c:v>
                </c:pt>
                <c:pt idx="33">
                  <c:v>41762</c:v>
                </c:pt>
                <c:pt idx="34">
                  <c:v>41763</c:v>
                </c:pt>
                <c:pt idx="35">
                  <c:v>41764</c:v>
                </c:pt>
                <c:pt idx="36">
                  <c:v>41765</c:v>
                </c:pt>
                <c:pt idx="37">
                  <c:v>41766</c:v>
                </c:pt>
                <c:pt idx="38">
                  <c:v>41767</c:v>
                </c:pt>
                <c:pt idx="39">
                  <c:v>41768</c:v>
                </c:pt>
                <c:pt idx="40">
                  <c:v>41769</c:v>
                </c:pt>
                <c:pt idx="41">
                  <c:v>41770</c:v>
                </c:pt>
                <c:pt idx="42">
                  <c:v>41771</c:v>
                </c:pt>
                <c:pt idx="43">
                  <c:v>41772</c:v>
                </c:pt>
                <c:pt idx="44">
                  <c:v>41773</c:v>
                </c:pt>
                <c:pt idx="45">
                  <c:v>41774</c:v>
                </c:pt>
                <c:pt idx="46">
                  <c:v>41775</c:v>
                </c:pt>
                <c:pt idx="47">
                  <c:v>41776</c:v>
                </c:pt>
                <c:pt idx="48">
                  <c:v>41777</c:v>
                </c:pt>
                <c:pt idx="49">
                  <c:v>41778</c:v>
                </c:pt>
                <c:pt idx="50">
                  <c:v>41779</c:v>
                </c:pt>
                <c:pt idx="51">
                  <c:v>41780</c:v>
                </c:pt>
                <c:pt idx="52">
                  <c:v>41781</c:v>
                </c:pt>
                <c:pt idx="53">
                  <c:v>41782</c:v>
                </c:pt>
                <c:pt idx="54">
                  <c:v>41783</c:v>
                </c:pt>
                <c:pt idx="55">
                  <c:v>41784</c:v>
                </c:pt>
                <c:pt idx="56">
                  <c:v>41785</c:v>
                </c:pt>
                <c:pt idx="57">
                  <c:v>41786</c:v>
                </c:pt>
                <c:pt idx="58">
                  <c:v>41787</c:v>
                </c:pt>
                <c:pt idx="59">
                  <c:v>41788</c:v>
                </c:pt>
                <c:pt idx="60">
                  <c:v>41789</c:v>
                </c:pt>
                <c:pt idx="61">
                  <c:v>41790</c:v>
                </c:pt>
                <c:pt idx="62">
                  <c:v>41791</c:v>
                </c:pt>
                <c:pt idx="63">
                  <c:v>41792</c:v>
                </c:pt>
                <c:pt idx="64">
                  <c:v>41793</c:v>
                </c:pt>
                <c:pt idx="65">
                  <c:v>41794</c:v>
                </c:pt>
                <c:pt idx="66">
                  <c:v>41795</c:v>
                </c:pt>
                <c:pt idx="67">
                  <c:v>41796</c:v>
                </c:pt>
                <c:pt idx="68">
                  <c:v>41797</c:v>
                </c:pt>
                <c:pt idx="69">
                  <c:v>41798</c:v>
                </c:pt>
                <c:pt idx="70">
                  <c:v>41799</c:v>
                </c:pt>
                <c:pt idx="71">
                  <c:v>41800</c:v>
                </c:pt>
                <c:pt idx="72">
                  <c:v>41801</c:v>
                </c:pt>
                <c:pt idx="73">
                  <c:v>41802</c:v>
                </c:pt>
                <c:pt idx="74">
                  <c:v>41803</c:v>
                </c:pt>
                <c:pt idx="75">
                  <c:v>41804</c:v>
                </c:pt>
                <c:pt idx="76">
                  <c:v>41805</c:v>
                </c:pt>
                <c:pt idx="77">
                  <c:v>41806</c:v>
                </c:pt>
                <c:pt idx="78">
                  <c:v>41807</c:v>
                </c:pt>
                <c:pt idx="79">
                  <c:v>41808</c:v>
                </c:pt>
                <c:pt idx="80">
                  <c:v>41809</c:v>
                </c:pt>
                <c:pt idx="81">
                  <c:v>41810</c:v>
                </c:pt>
                <c:pt idx="82">
                  <c:v>41811</c:v>
                </c:pt>
                <c:pt idx="83">
                  <c:v>41812</c:v>
                </c:pt>
                <c:pt idx="84">
                  <c:v>41813</c:v>
                </c:pt>
                <c:pt idx="85">
                  <c:v>41814</c:v>
                </c:pt>
                <c:pt idx="86">
                  <c:v>41815</c:v>
                </c:pt>
                <c:pt idx="87">
                  <c:v>41816</c:v>
                </c:pt>
                <c:pt idx="88">
                  <c:v>41817</c:v>
                </c:pt>
                <c:pt idx="89">
                  <c:v>41818</c:v>
                </c:pt>
                <c:pt idx="90">
                  <c:v>41819</c:v>
                </c:pt>
                <c:pt idx="91">
                  <c:v>41820</c:v>
                </c:pt>
                <c:pt idx="92">
                  <c:v>41821</c:v>
                </c:pt>
                <c:pt idx="93">
                  <c:v>41822</c:v>
                </c:pt>
                <c:pt idx="94">
                  <c:v>41823</c:v>
                </c:pt>
                <c:pt idx="95">
                  <c:v>41824</c:v>
                </c:pt>
                <c:pt idx="96">
                  <c:v>41825</c:v>
                </c:pt>
                <c:pt idx="97">
                  <c:v>41826</c:v>
                </c:pt>
                <c:pt idx="98">
                  <c:v>41827</c:v>
                </c:pt>
                <c:pt idx="99">
                  <c:v>41828</c:v>
                </c:pt>
                <c:pt idx="100">
                  <c:v>41829</c:v>
                </c:pt>
                <c:pt idx="101">
                  <c:v>41830</c:v>
                </c:pt>
                <c:pt idx="102">
                  <c:v>41831</c:v>
                </c:pt>
                <c:pt idx="103">
                  <c:v>41832</c:v>
                </c:pt>
                <c:pt idx="104">
                  <c:v>41833</c:v>
                </c:pt>
                <c:pt idx="105">
                  <c:v>41834</c:v>
                </c:pt>
                <c:pt idx="106">
                  <c:v>41835</c:v>
                </c:pt>
                <c:pt idx="107">
                  <c:v>41836</c:v>
                </c:pt>
                <c:pt idx="108">
                  <c:v>41837</c:v>
                </c:pt>
                <c:pt idx="109">
                  <c:v>41838</c:v>
                </c:pt>
                <c:pt idx="110">
                  <c:v>41839</c:v>
                </c:pt>
                <c:pt idx="111">
                  <c:v>41840</c:v>
                </c:pt>
                <c:pt idx="112">
                  <c:v>41841</c:v>
                </c:pt>
                <c:pt idx="113">
                  <c:v>41842</c:v>
                </c:pt>
                <c:pt idx="114">
                  <c:v>41843</c:v>
                </c:pt>
                <c:pt idx="115">
                  <c:v>41844</c:v>
                </c:pt>
                <c:pt idx="116">
                  <c:v>41845</c:v>
                </c:pt>
                <c:pt idx="117">
                  <c:v>41846</c:v>
                </c:pt>
                <c:pt idx="118">
                  <c:v>41847</c:v>
                </c:pt>
                <c:pt idx="119">
                  <c:v>41848</c:v>
                </c:pt>
                <c:pt idx="120">
                  <c:v>41849</c:v>
                </c:pt>
                <c:pt idx="121">
                  <c:v>41850</c:v>
                </c:pt>
                <c:pt idx="122">
                  <c:v>41851</c:v>
                </c:pt>
                <c:pt idx="123">
                  <c:v>41852</c:v>
                </c:pt>
                <c:pt idx="124">
                  <c:v>41853</c:v>
                </c:pt>
                <c:pt idx="125">
                  <c:v>41854</c:v>
                </c:pt>
                <c:pt idx="126">
                  <c:v>41855</c:v>
                </c:pt>
                <c:pt idx="127">
                  <c:v>41856</c:v>
                </c:pt>
                <c:pt idx="128">
                  <c:v>41857</c:v>
                </c:pt>
                <c:pt idx="129">
                  <c:v>41858</c:v>
                </c:pt>
                <c:pt idx="130">
                  <c:v>41859</c:v>
                </c:pt>
                <c:pt idx="131">
                  <c:v>41860</c:v>
                </c:pt>
                <c:pt idx="132">
                  <c:v>41861</c:v>
                </c:pt>
                <c:pt idx="133">
                  <c:v>41862</c:v>
                </c:pt>
                <c:pt idx="134">
                  <c:v>41863</c:v>
                </c:pt>
                <c:pt idx="135">
                  <c:v>41864</c:v>
                </c:pt>
                <c:pt idx="136">
                  <c:v>41865</c:v>
                </c:pt>
                <c:pt idx="137">
                  <c:v>41866</c:v>
                </c:pt>
                <c:pt idx="138">
                  <c:v>41867</c:v>
                </c:pt>
                <c:pt idx="139">
                  <c:v>41868</c:v>
                </c:pt>
                <c:pt idx="140">
                  <c:v>41869</c:v>
                </c:pt>
                <c:pt idx="141">
                  <c:v>41870</c:v>
                </c:pt>
                <c:pt idx="142">
                  <c:v>41871</c:v>
                </c:pt>
                <c:pt idx="143">
                  <c:v>41872</c:v>
                </c:pt>
                <c:pt idx="144">
                  <c:v>41873</c:v>
                </c:pt>
                <c:pt idx="145">
                  <c:v>41874</c:v>
                </c:pt>
                <c:pt idx="146">
                  <c:v>41875</c:v>
                </c:pt>
                <c:pt idx="147">
                  <c:v>41876</c:v>
                </c:pt>
                <c:pt idx="148">
                  <c:v>41877</c:v>
                </c:pt>
                <c:pt idx="149">
                  <c:v>41878</c:v>
                </c:pt>
                <c:pt idx="150">
                  <c:v>41879</c:v>
                </c:pt>
                <c:pt idx="151">
                  <c:v>41880</c:v>
                </c:pt>
                <c:pt idx="152">
                  <c:v>41881</c:v>
                </c:pt>
                <c:pt idx="153">
                  <c:v>41882</c:v>
                </c:pt>
              </c:numCache>
            </c:numRef>
          </c:cat>
          <c:val>
            <c:numRef>
              <c:f>mgquery_1407962047_539!$D$7:$D$160</c:f>
              <c:numCache>
                <c:formatCode>General</c:formatCode>
                <c:ptCount val="154"/>
                <c:pt idx="0">
                  <c:v>0</c:v>
                </c:pt>
                <c:pt idx="1">
                  <c:v>0</c:v>
                </c:pt>
                <c:pt idx="2">
                  <c:v>0</c:v>
                </c:pt>
                <c:pt idx="3">
                  <c:v>1</c:v>
                </c:pt>
                <c:pt idx="4">
                  <c:v>0</c:v>
                </c:pt>
                <c:pt idx="5">
                  <c:v>1</c:v>
                </c:pt>
                <c:pt idx="6">
                  <c:v>1</c:v>
                </c:pt>
                <c:pt idx="7">
                  <c:v>1</c:v>
                </c:pt>
                <c:pt idx="8">
                  <c:v>1</c:v>
                </c:pt>
                <c:pt idx="9">
                  <c:v>1</c:v>
                </c:pt>
                <c:pt idx="10">
                  <c:v>0</c:v>
                </c:pt>
                <c:pt idx="11">
                  <c:v>0</c:v>
                </c:pt>
                <c:pt idx="12">
                  <c:v>1</c:v>
                </c:pt>
                <c:pt idx="13">
                  <c:v>0</c:v>
                </c:pt>
                <c:pt idx="14">
                  <c:v>0</c:v>
                </c:pt>
                <c:pt idx="15">
                  <c:v>2</c:v>
                </c:pt>
                <c:pt idx="16">
                  <c:v>1</c:v>
                </c:pt>
                <c:pt idx="17">
                  <c:v>1</c:v>
                </c:pt>
                <c:pt idx="18">
                  <c:v>0</c:v>
                </c:pt>
                <c:pt idx="19">
                  <c:v>4</c:v>
                </c:pt>
                <c:pt idx="20">
                  <c:v>1</c:v>
                </c:pt>
                <c:pt idx="21">
                  <c:v>1</c:v>
                </c:pt>
                <c:pt idx="22">
                  <c:v>2</c:v>
                </c:pt>
                <c:pt idx="23">
                  <c:v>0</c:v>
                </c:pt>
                <c:pt idx="24">
                  <c:v>6</c:v>
                </c:pt>
                <c:pt idx="25">
                  <c:v>4</c:v>
                </c:pt>
                <c:pt idx="26">
                  <c:v>4</c:v>
                </c:pt>
                <c:pt idx="27">
                  <c:v>8</c:v>
                </c:pt>
                <c:pt idx="28">
                  <c:v>2</c:v>
                </c:pt>
                <c:pt idx="29">
                  <c:v>8</c:v>
                </c:pt>
                <c:pt idx="30">
                  <c:v>17</c:v>
                </c:pt>
                <c:pt idx="31">
                  <c:v>14</c:v>
                </c:pt>
                <c:pt idx="32">
                  <c:v>24</c:v>
                </c:pt>
                <c:pt idx="33">
                  <c:v>26</c:v>
                </c:pt>
                <c:pt idx="34">
                  <c:v>30</c:v>
                </c:pt>
                <c:pt idx="35">
                  <c:v>54</c:v>
                </c:pt>
                <c:pt idx="36">
                  <c:v>132</c:v>
                </c:pt>
                <c:pt idx="37">
                  <c:v>390</c:v>
                </c:pt>
                <c:pt idx="38">
                  <c:v>852</c:v>
                </c:pt>
                <c:pt idx="39">
                  <c:v>2078</c:v>
                </c:pt>
                <c:pt idx="40">
                  <c:v>2510</c:v>
                </c:pt>
                <c:pt idx="41">
                  <c:v>2488</c:v>
                </c:pt>
                <c:pt idx="42">
                  <c:v>3574</c:v>
                </c:pt>
                <c:pt idx="43">
                  <c:v>3700</c:v>
                </c:pt>
                <c:pt idx="44">
                  <c:v>2792</c:v>
                </c:pt>
                <c:pt idx="45">
                  <c:v>2150</c:v>
                </c:pt>
                <c:pt idx="46">
                  <c:v>1058</c:v>
                </c:pt>
                <c:pt idx="47">
                  <c:v>346</c:v>
                </c:pt>
                <c:pt idx="48">
                  <c:v>317</c:v>
                </c:pt>
                <c:pt idx="49">
                  <c:v>1088</c:v>
                </c:pt>
                <c:pt idx="50">
                  <c:v>3421</c:v>
                </c:pt>
                <c:pt idx="51">
                  <c:v>2438</c:v>
                </c:pt>
                <c:pt idx="52">
                  <c:v>1770</c:v>
                </c:pt>
                <c:pt idx="53">
                  <c:v>943</c:v>
                </c:pt>
                <c:pt idx="54">
                  <c:v>2455</c:v>
                </c:pt>
                <c:pt idx="55">
                  <c:v>1127</c:v>
                </c:pt>
                <c:pt idx="56">
                  <c:v>996</c:v>
                </c:pt>
                <c:pt idx="57">
                  <c:v>1333</c:v>
                </c:pt>
                <c:pt idx="58">
                  <c:v>1566</c:v>
                </c:pt>
                <c:pt idx="59">
                  <c:v>1309</c:v>
                </c:pt>
                <c:pt idx="60">
                  <c:v>856</c:v>
                </c:pt>
                <c:pt idx="61">
                  <c:v>835</c:v>
                </c:pt>
                <c:pt idx="62">
                  <c:v>775</c:v>
                </c:pt>
                <c:pt idx="63">
                  <c:v>2190</c:v>
                </c:pt>
                <c:pt idx="64">
                  <c:v>2828</c:v>
                </c:pt>
                <c:pt idx="65">
                  <c:v>1506</c:v>
                </c:pt>
                <c:pt idx="66">
                  <c:v>1079</c:v>
                </c:pt>
                <c:pt idx="67">
                  <c:v>862</c:v>
                </c:pt>
                <c:pt idx="68">
                  <c:v>1018</c:v>
                </c:pt>
                <c:pt idx="69">
                  <c:v>764</c:v>
                </c:pt>
                <c:pt idx="70">
                  <c:v>431</c:v>
                </c:pt>
                <c:pt idx="71">
                  <c:v>256</c:v>
                </c:pt>
                <c:pt idx="72">
                  <c:v>942</c:v>
                </c:pt>
                <c:pt idx="73">
                  <c:v>756</c:v>
                </c:pt>
                <c:pt idx="74">
                  <c:v>578</c:v>
                </c:pt>
                <c:pt idx="75">
                  <c:v>383</c:v>
                </c:pt>
                <c:pt idx="76">
                  <c:v>337</c:v>
                </c:pt>
                <c:pt idx="77">
                  <c:v>830</c:v>
                </c:pt>
                <c:pt idx="78">
                  <c:v>1067</c:v>
                </c:pt>
                <c:pt idx="79">
                  <c:v>703</c:v>
                </c:pt>
                <c:pt idx="80">
                  <c:v>1031</c:v>
                </c:pt>
                <c:pt idx="81">
                  <c:v>1228</c:v>
                </c:pt>
                <c:pt idx="82">
                  <c:v>1096</c:v>
                </c:pt>
                <c:pt idx="83">
                  <c:v>617</c:v>
                </c:pt>
                <c:pt idx="84">
                  <c:v>2840</c:v>
                </c:pt>
                <c:pt idx="85">
                  <c:v>2368</c:v>
                </c:pt>
                <c:pt idx="86">
                  <c:v>1585</c:v>
                </c:pt>
                <c:pt idx="87">
                  <c:v>839</c:v>
                </c:pt>
                <c:pt idx="88">
                  <c:v>1273</c:v>
                </c:pt>
                <c:pt idx="89">
                  <c:v>2339</c:v>
                </c:pt>
                <c:pt idx="90">
                  <c:v>2846</c:v>
                </c:pt>
                <c:pt idx="91">
                  <c:v>1716</c:v>
                </c:pt>
                <c:pt idx="92">
                  <c:v>2116</c:v>
                </c:pt>
                <c:pt idx="93">
                  <c:v>1182</c:v>
                </c:pt>
                <c:pt idx="94">
                  <c:v>1355</c:v>
                </c:pt>
                <c:pt idx="95">
                  <c:v>1019</c:v>
                </c:pt>
                <c:pt idx="96">
                  <c:v>500</c:v>
                </c:pt>
                <c:pt idx="97">
                  <c:v>642</c:v>
                </c:pt>
                <c:pt idx="98">
                  <c:v>820</c:v>
                </c:pt>
                <c:pt idx="99">
                  <c:v>962</c:v>
                </c:pt>
                <c:pt idx="100">
                  <c:v>850</c:v>
                </c:pt>
                <c:pt idx="101">
                  <c:v>698</c:v>
                </c:pt>
                <c:pt idx="102">
                  <c:v>378</c:v>
                </c:pt>
                <c:pt idx="103">
                  <c:v>432</c:v>
                </c:pt>
                <c:pt idx="104">
                  <c:v>431</c:v>
                </c:pt>
                <c:pt idx="105">
                  <c:v>260</c:v>
                </c:pt>
                <c:pt idx="106">
                  <c:v>502</c:v>
                </c:pt>
                <c:pt idx="107">
                  <c:v>361</c:v>
                </c:pt>
                <c:pt idx="108">
                  <c:v>284</c:v>
                </c:pt>
                <c:pt idx="109">
                  <c:v>194</c:v>
                </c:pt>
                <c:pt idx="110">
                  <c:v>124</c:v>
                </c:pt>
                <c:pt idx="111">
                  <c:v>82</c:v>
                </c:pt>
                <c:pt idx="112">
                  <c:v>118</c:v>
                </c:pt>
                <c:pt idx="113">
                  <c:v>121</c:v>
                </c:pt>
                <c:pt idx="114">
                  <c:v>156</c:v>
                </c:pt>
                <c:pt idx="115">
                  <c:v>152</c:v>
                </c:pt>
                <c:pt idx="116">
                  <c:v>86</c:v>
                </c:pt>
                <c:pt idx="117">
                  <c:v>84</c:v>
                </c:pt>
                <c:pt idx="118">
                  <c:v>292</c:v>
                </c:pt>
                <c:pt idx="119">
                  <c:v>250</c:v>
                </c:pt>
                <c:pt idx="120">
                  <c:v>197</c:v>
                </c:pt>
                <c:pt idx="121">
                  <c:v>176</c:v>
                </c:pt>
                <c:pt idx="122">
                  <c:v>172</c:v>
                </c:pt>
                <c:pt idx="123">
                  <c:v>83</c:v>
                </c:pt>
                <c:pt idx="124">
                  <c:v>83</c:v>
                </c:pt>
                <c:pt idx="125">
                  <c:v>31</c:v>
                </c:pt>
                <c:pt idx="126">
                  <c:v>44</c:v>
                </c:pt>
                <c:pt idx="127">
                  <c:v>62</c:v>
                </c:pt>
                <c:pt idx="128">
                  <c:v>64</c:v>
                </c:pt>
                <c:pt idx="129">
                  <c:v>104</c:v>
                </c:pt>
                <c:pt idx="130">
                  <c:v>86</c:v>
                </c:pt>
                <c:pt idx="131">
                  <c:v>120</c:v>
                </c:pt>
                <c:pt idx="132">
                  <c:v>94</c:v>
                </c:pt>
                <c:pt idx="133">
                  <c:v>53</c:v>
                </c:pt>
                <c:pt idx="134">
                  <c:v>37</c:v>
                </c:pt>
                <c:pt idx="135">
                  <c:v>68</c:v>
                </c:pt>
                <c:pt idx="136">
                  <c:v>155</c:v>
                </c:pt>
                <c:pt idx="137">
                  <c:v>60</c:v>
                </c:pt>
                <c:pt idx="138">
                  <c:v>58</c:v>
                </c:pt>
                <c:pt idx="139">
                  <c:v>85</c:v>
                </c:pt>
                <c:pt idx="140">
                  <c:v>102</c:v>
                </c:pt>
                <c:pt idx="141">
                  <c:v>76</c:v>
                </c:pt>
                <c:pt idx="142">
                  <c:v>138</c:v>
                </c:pt>
                <c:pt idx="143">
                  <c:v>35</c:v>
                </c:pt>
                <c:pt idx="144">
                  <c:v>97</c:v>
                </c:pt>
                <c:pt idx="145">
                  <c:v>158</c:v>
                </c:pt>
                <c:pt idx="146">
                  <c:v>157</c:v>
                </c:pt>
                <c:pt idx="147">
                  <c:v>126</c:v>
                </c:pt>
                <c:pt idx="148">
                  <c:v>126</c:v>
                </c:pt>
                <c:pt idx="149">
                  <c:v>181</c:v>
                </c:pt>
                <c:pt idx="150">
                  <c:v>121</c:v>
                </c:pt>
                <c:pt idx="151">
                  <c:v>162</c:v>
                </c:pt>
                <c:pt idx="152">
                  <c:v>239</c:v>
                </c:pt>
                <c:pt idx="153">
                  <c:v>234</c:v>
                </c:pt>
              </c:numCache>
            </c:numRef>
          </c:val>
        </c:ser>
        <c:ser>
          <c:idx val="3"/>
          <c:order val="3"/>
          <c:tx>
            <c:strRef>
              <c:f>mgquery_1407962047_539!$E$5:$E$6</c:f>
              <c:strCache>
                <c:ptCount val="1"/>
                <c:pt idx="0">
                  <c:v>2013</c:v>
                </c:pt>
              </c:strCache>
            </c:strRef>
          </c:tx>
          <c:marker>
            <c:symbol val="none"/>
          </c:marker>
          <c:cat>
            <c:numRef>
              <c:f>mgquery_1407962047_539!$A$7:$A$160</c:f>
              <c:numCache>
                <c:formatCode>d\-mmm</c:formatCode>
                <c:ptCount val="154"/>
                <c:pt idx="0">
                  <c:v>41729</c:v>
                </c:pt>
                <c:pt idx="1">
                  <c:v>41730</c:v>
                </c:pt>
                <c:pt idx="2">
                  <c:v>41731</c:v>
                </c:pt>
                <c:pt idx="3">
                  <c:v>41732</c:v>
                </c:pt>
                <c:pt idx="4">
                  <c:v>41733</c:v>
                </c:pt>
                <c:pt idx="5">
                  <c:v>41734</c:v>
                </c:pt>
                <c:pt idx="6">
                  <c:v>41735</c:v>
                </c:pt>
                <c:pt idx="7">
                  <c:v>41736</c:v>
                </c:pt>
                <c:pt idx="8">
                  <c:v>41737</c:v>
                </c:pt>
                <c:pt idx="9">
                  <c:v>41738</c:v>
                </c:pt>
                <c:pt idx="10">
                  <c:v>41739</c:v>
                </c:pt>
                <c:pt idx="11">
                  <c:v>41740</c:v>
                </c:pt>
                <c:pt idx="12">
                  <c:v>41741</c:v>
                </c:pt>
                <c:pt idx="13">
                  <c:v>41742</c:v>
                </c:pt>
                <c:pt idx="14">
                  <c:v>41743</c:v>
                </c:pt>
                <c:pt idx="15">
                  <c:v>41744</c:v>
                </c:pt>
                <c:pt idx="16">
                  <c:v>41745</c:v>
                </c:pt>
                <c:pt idx="17">
                  <c:v>41746</c:v>
                </c:pt>
                <c:pt idx="18">
                  <c:v>41747</c:v>
                </c:pt>
                <c:pt idx="19">
                  <c:v>41748</c:v>
                </c:pt>
                <c:pt idx="20">
                  <c:v>41749</c:v>
                </c:pt>
                <c:pt idx="21">
                  <c:v>41750</c:v>
                </c:pt>
                <c:pt idx="22">
                  <c:v>41751</c:v>
                </c:pt>
                <c:pt idx="23">
                  <c:v>41752</c:v>
                </c:pt>
                <c:pt idx="24">
                  <c:v>41753</c:v>
                </c:pt>
                <c:pt idx="25">
                  <c:v>41754</c:v>
                </c:pt>
                <c:pt idx="26">
                  <c:v>41755</c:v>
                </c:pt>
                <c:pt idx="27">
                  <c:v>41756</c:v>
                </c:pt>
                <c:pt idx="28">
                  <c:v>41757</c:v>
                </c:pt>
                <c:pt idx="29">
                  <c:v>41758</c:v>
                </c:pt>
                <c:pt idx="30">
                  <c:v>41759</c:v>
                </c:pt>
                <c:pt idx="31">
                  <c:v>41760</c:v>
                </c:pt>
                <c:pt idx="32">
                  <c:v>41761</c:v>
                </c:pt>
                <c:pt idx="33">
                  <c:v>41762</c:v>
                </c:pt>
                <c:pt idx="34">
                  <c:v>41763</c:v>
                </c:pt>
                <c:pt idx="35">
                  <c:v>41764</c:v>
                </c:pt>
                <c:pt idx="36">
                  <c:v>41765</c:v>
                </c:pt>
                <c:pt idx="37">
                  <c:v>41766</c:v>
                </c:pt>
                <c:pt idx="38">
                  <c:v>41767</c:v>
                </c:pt>
                <c:pt idx="39">
                  <c:v>41768</c:v>
                </c:pt>
                <c:pt idx="40">
                  <c:v>41769</c:v>
                </c:pt>
                <c:pt idx="41">
                  <c:v>41770</c:v>
                </c:pt>
                <c:pt idx="42">
                  <c:v>41771</c:v>
                </c:pt>
                <c:pt idx="43">
                  <c:v>41772</c:v>
                </c:pt>
                <c:pt idx="44">
                  <c:v>41773</c:v>
                </c:pt>
                <c:pt idx="45">
                  <c:v>41774</c:v>
                </c:pt>
                <c:pt idx="46">
                  <c:v>41775</c:v>
                </c:pt>
                <c:pt idx="47">
                  <c:v>41776</c:v>
                </c:pt>
                <c:pt idx="48">
                  <c:v>41777</c:v>
                </c:pt>
                <c:pt idx="49">
                  <c:v>41778</c:v>
                </c:pt>
                <c:pt idx="50">
                  <c:v>41779</c:v>
                </c:pt>
                <c:pt idx="51">
                  <c:v>41780</c:v>
                </c:pt>
                <c:pt idx="52">
                  <c:v>41781</c:v>
                </c:pt>
                <c:pt idx="53">
                  <c:v>41782</c:v>
                </c:pt>
                <c:pt idx="54">
                  <c:v>41783</c:v>
                </c:pt>
                <c:pt idx="55">
                  <c:v>41784</c:v>
                </c:pt>
                <c:pt idx="56">
                  <c:v>41785</c:v>
                </c:pt>
                <c:pt idx="57">
                  <c:v>41786</c:v>
                </c:pt>
                <c:pt idx="58">
                  <c:v>41787</c:v>
                </c:pt>
                <c:pt idx="59">
                  <c:v>41788</c:v>
                </c:pt>
                <c:pt idx="60">
                  <c:v>41789</c:v>
                </c:pt>
                <c:pt idx="61">
                  <c:v>41790</c:v>
                </c:pt>
                <c:pt idx="62">
                  <c:v>41791</c:v>
                </c:pt>
                <c:pt idx="63">
                  <c:v>41792</c:v>
                </c:pt>
                <c:pt idx="64">
                  <c:v>41793</c:v>
                </c:pt>
                <c:pt idx="65">
                  <c:v>41794</c:v>
                </c:pt>
                <c:pt idx="66">
                  <c:v>41795</c:v>
                </c:pt>
                <c:pt idx="67">
                  <c:v>41796</c:v>
                </c:pt>
                <c:pt idx="68">
                  <c:v>41797</c:v>
                </c:pt>
                <c:pt idx="69">
                  <c:v>41798</c:v>
                </c:pt>
                <c:pt idx="70">
                  <c:v>41799</c:v>
                </c:pt>
                <c:pt idx="71">
                  <c:v>41800</c:v>
                </c:pt>
                <c:pt idx="72">
                  <c:v>41801</c:v>
                </c:pt>
                <c:pt idx="73">
                  <c:v>41802</c:v>
                </c:pt>
                <c:pt idx="74">
                  <c:v>41803</c:v>
                </c:pt>
                <c:pt idx="75">
                  <c:v>41804</c:v>
                </c:pt>
                <c:pt idx="76">
                  <c:v>41805</c:v>
                </c:pt>
                <c:pt idx="77">
                  <c:v>41806</c:v>
                </c:pt>
                <c:pt idx="78">
                  <c:v>41807</c:v>
                </c:pt>
                <c:pt idx="79">
                  <c:v>41808</c:v>
                </c:pt>
                <c:pt idx="80">
                  <c:v>41809</c:v>
                </c:pt>
                <c:pt idx="81">
                  <c:v>41810</c:v>
                </c:pt>
                <c:pt idx="82">
                  <c:v>41811</c:v>
                </c:pt>
                <c:pt idx="83">
                  <c:v>41812</c:v>
                </c:pt>
                <c:pt idx="84">
                  <c:v>41813</c:v>
                </c:pt>
                <c:pt idx="85">
                  <c:v>41814</c:v>
                </c:pt>
                <c:pt idx="86">
                  <c:v>41815</c:v>
                </c:pt>
                <c:pt idx="87">
                  <c:v>41816</c:v>
                </c:pt>
                <c:pt idx="88">
                  <c:v>41817</c:v>
                </c:pt>
                <c:pt idx="89">
                  <c:v>41818</c:v>
                </c:pt>
                <c:pt idx="90">
                  <c:v>41819</c:v>
                </c:pt>
                <c:pt idx="91">
                  <c:v>41820</c:v>
                </c:pt>
                <c:pt idx="92">
                  <c:v>41821</c:v>
                </c:pt>
                <c:pt idx="93">
                  <c:v>41822</c:v>
                </c:pt>
                <c:pt idx="94">
                  <c:v>41823</c:v>
                </c:pt>
                <c:pt idx="95">
                  <c:v>41824</c:v>
                </c:pt>
                <c:pt idx="96">
                  <c:v>41825</c:v>
                </c:pt>
                <c:pt idx="97">
                  <c:v>41826</c:v>
                </c:pt>
                <c:pt idx="98">
                  <c:v>41827</c:v>
                </c:pt>
                <c:pt idx="99">
                  <c:v>41828</c:v>
                </c:pt>
                <c:pt idx="100">
                  <c:v>41829</c:v>
                </c:pt>
                <c:pt idx="101">
                  <c:v>41830</c:v>
                </c:pt>
                <c:pt idx="102">
                  <c:v>41831</c:v>
                </c:pt>
                <c:pt idx="103">
                  <c:v>41832</c:v>
                </c:pt>
                <c:pt idx="104">
                  <c:v>41833</c:v>
                </c:pt>
                <c:pt idx="105">
                  <c:v>41834</c:v>
                </c:pt>
                <c:pt idx="106">
                  <c:v>41835</c:v>
                </c:pt>
                <c:pt idx="107">
                  <c:v>41836</c:v>
                </c:pt>
                <c:pt idx="108">
                  <c:v>41837</c:v>
                </c:pt>
                <c:pt idx="109">
                  <c:v>41838</c:v>
                </c:pt>
                <c:pt idx="110">
                  <c:v>41839</c:v>
                </c:pt>
                <c:pt idx="111">
                  <c:v>41840</c:v>
                </c:pt>
                <c:pt idx="112">
                  <c:v>41841</c:v>
                </c:pt>
                <c:pt idx="113">
                  <c:v>41842</c:v>
                </c:pt>
                <c:pt idx="114">
                  <c:v>41843</c:v>
                </c:pt>
                <c:pt idx="115">
                  <c:v>41844</c:v>
                </c:pt>
                <c:pt idx="116">
                  <c:v>41845</c:v>
                </c:pt>
                <c:pt idx="117">
                  <c:v>41846</c:v>
                </c:pt>
                <c:pt idx="118">
                  <c:v>41847</c:v>
                </c:pt>
                <c:pt idx="119">
                  <c:v>41848</c:v>
                </c:pt>
                <c:pt idx="120">
                  <c:v>41849</c:v>
                </c:pt>
                <c:pt idx="121">
                  <c:v>41850</c:v>
                </c:pt>
                <c:pt idx="122">
                  <c:v>41851</c:v>
                </c:pt>
                <c:pt idx="123">
                  <c:v>41852</c:v>
                </c:pt>
                <c:pt idx="124">
                  <c:v>41853</c:v>
                </c:pt>
                <c:pt idx="125">
                  <c:v>41854</c:v>
                </c:pt>
                <c:pt idx="126">
                  <c:v>41855</c:v>
                </c:pt>
                <c:pt idx="127">
                  <c:v>41856</c:v>
                </c:pt>
                <c:pt idx="128">
                  <c:v>41857</c:v>
                </c:pt>
                <c:pt idx="129">
                  <c:v>41858</c:v>
                </c:pt>
                <c:pt idx="130">
                  <c:v>41859</c:v>
                </c:pt>
                <c:pt idx="131">
                  <c:v>41860</c:v>
                </c:pt>
                <c:pt idx="132">
                  <c:v>41861</c:v>
                </c:pt>
                <c:pt idx="133">
                  <c:v>41862</c:v>
                </c:pt>
                <c:pt idx="134">
                  <c:v>41863</c:v>
                </c:pt>
                <c:pt idx="135">
                  <c:v>41864</c:v>
                </c:pt>
                <c:pt idx="136">
                  <c:v>41865</c:v>
                </c:pt>
                <c:pt idx="137">
                  <c:v>41866</c:v>
                </c:pt>
                <c:pt idx="138">
                  <c:v>41867</c:v>
                </c:pt>
                <c:pt idx="139">
                  <c:v>41868</c:v>
                </c:pt>
                <c:pt idx="140">
                  <c:v>41869</c:v>
                </c:pt>
                <c:pt idx="141">
                  <c:v>41870</c:v>
                </c:pt>
                <c:pt idx="142">
                  <c:v>41871</c:v>
                </c:pt>
                <c:pt idx="143">
                  <c:v>41872</c:v>
                </c:pt>
                <c:pt idx="144">
                  <c:v>41873</c:v>
                </c:pt>
                <c:pt idx="145">
                  <c:v>41874</c:v>
                </c:pt>
                <c:pt idx="146">
                  <c:v>41875</c:v>
                </c:pt>
                <c:pt idx="147">
                  <c:v>41876</c:v>
                </c:pt>
                <c:pt idx="148">
                  <c:v>41877</c:v>
                </c:pt>
                <c:pt idx="149">
                  <c:v>41878</c:v>
                </c:pt>
                <c:pt idx="150">
                  <c:v>41879</c:v>
                </c:pt>
                <c:pt idx="151">
                  <c:v>41880</c:v>
                </c:pt>
                <c:pt idx="152">
                  <c:v>41881</c:v>
                </c:pt>
                <c:pt idx="153">
                  <c:v>41882</c:v>
                </c:pt>
              </c:numCache>
            </c:numRef>
          </c:cat>
          <c:val>
            <c:numRef>
              <c:f>mgquery_1407962047_539!$E$7:$E$160</c:f>
              <c:numCache>
                <c:formatCode>General</c:formatCode>
                <c:ptCount val="154"/>
                <c:pt idx="0">
                  <c:v>1</c:v>
                </c:pt>
                <c:pt idx="1">
                  <c:v>0</c:v>
                </c:pt>
                <c:pt idx="2">
                  <c:v>1</c:v>
                </c:pt>
                <c:pt idx="3">
                  <c:v>0</c:v>
                </c:pt>
                <c:pt idx="4">
                  <c:v>0</c:v>
                </c:pt>
                <c:pt idx="5">
                  <c:v>0</c:v>
                </c:pt>
                <c:pt idx="6">
                  <c:v>1</c:v>
                </c:pt>
                <c:pt idx="7">
                  <c:v>0</c:v>
                </c:pt>
                <c:pt idx="8">
                  <c:v>4</c:v>
                </c:pt>
                <c:pt idx="9">
                  <c:v>0</c:v>
                </c:pt>
                <c:pt idx="10">
                  <c:v>0</c:v>
                </c:pt>
                <c:pt idx="11">
                  <c:v>2</c:v>
                </c:pt>
                <c:pt idx="12">
                  <c:v>1</c:v>
                </c:pt>
                <c:pt idx="13">
                  <c:v>5</c:v>
                </c:pt>
                <c:pt idx="14">
                  <c:v>5</c:v>
                </c:pt>
                <c:pt idx="15">
                  <c:v>0</c:v>
                </c:pt>
                <c:pt idx="16">
                  <c:v>4</c:v>
                </c:pt>
                <c:pt idx="17">
                  <c:v>5</c:v>
                </c:pt>
                <c:pt idx="18">
                  <c:v>2</c:v>
                </c:pt>
                <c:pt idx="19">
                  <c:v>4</c:v>
                </c:pt>
                <c:pt idx="20">
                  <c:v>11</c:v>
                </c:pt>
                <c:pt idx="21">
                  <c:v>12</c:v>
                </c:pt>
                <c:pt idx="22">
                  <c:v>0</c:v>
                </c:pt>
                <c:pt idx="23">
                  <c:v>14</c:v>
                </c:pt>
                <c:pt idx="24">
                  <c:v>22</c:v>
                </c:pt>
                <c:pt idx="25">
                  <c:v>10</c:v>
                </c:pt>
                <c:pt idx="26">
                  <c:v>22</c:v>
                </c:pt>
                <c:pt idx="27">
                  <c:v>20</c:v>
                </c:pt>
                <c:pt idx="28">
                  <c:v>23</c:v>
                </c:pt>
                <c:pt idx="29">
                  <c:v>31</c:v>
                </c:pt>
                <c:pt idx="30">
                  <c:v>47</c:v>
                </c:pt>
                <c:pt idx="31">
                  <c:v>89</c:v>
                </c:pt>
                <c:pt idx="32">
                  <c:v>220</c:v>
                </c:pt>
                <c:pt idx="33">
                  <c:v>299</c:v>
                </c:pt>
                <c:pt idx="34">
                  <c:v>398</c:v>
                </c:pt>
                <c:pt idx="35">
                  <c:v>664</c:v>
                </c:pt>
                <c:pt idx="36">
                  <c:v>762</c:v>
                </c:pt>
                <c:pt idx="37">
                  <c:v>1034</c:v>
                </c:pt>
                <c:pt idx="38">
                  <c:v>1690</c:v>
                </c:pt>
                <c:pt idx="39">
                  <c:v>1597</c:v>
                </c:pt>
                <c:pt idx="40">
                  <c:v>1231</c:v>
                </c:pt>
                <c:pt idx="41">
                  <c:v>1733</c:v>
                </c:pt>
                <c:pt idx="42">
                  <c:v>2501</c:v>
                </c:pt>
                <c:pt idx="43">
                  <c:v>856</c:v>
                </c:pt>
                <c:pt idx="44">
                  <c:v>1387</c:v>
                </c:pt>
                <c:pt idx="45">
                  <c:v>1741</c:v>
                </c:pt>
                <c:pt idx="46">
                  <c:v>1284</c:v>
                </c:pt>
                <c:pt idx="47">
                  <c:v>1506</c:v>
                </c:pt>
                <c:pt idx="48">
                  <c:v>1589</c:v>
                </c:pt>
                <c:pt idx="49">
                  <c:v>893</c:v>
                </c:pt>
                <c:pt idx="50">
                  <c:v>498</c:v>
                </c:pt>
                <c:pt idx="51">
                  <c:v>628</c:v>
                </c:pt>
                <c:pt idx="52">
                  <c:v>576</c:v>
                </c:pt>
                <c:pt idx="53">
                  <c:v>487</c:v>
                </c:pt>
                <c:pt idx="54">
                  <c:v>611</c:v>
                </c:pt>
                <c:pt idx="55">
                  <c:v>443</c:v>
                </c:pt>
                <c:pt idx="56">
                  <c:v>247</c:v>
                </c:pt>
                <c:pt idx="57">
                  <c:v>443</c:v>
                </c:pt>
                <c:pt idx="58">
                  <c:v>307</c:v>
                </c:pt>
                <c:pt idx="59">
                  <c:v>404</c:v>
                </c:pt>
                <c:pt idx="60">
                  <c:v>443</c:v>
                </c:pt>
                <c:pt idx="61">
                  <c:v>526</c:v>
                </c:pt>
                <c:pt idx="62">
                  <c:v>660</c:v>
                </c:pt>
                <c:pt idx="63">
                  <c:v>456</c:v>
                </c:pt>
                <c:pt idx="64">
                  <c:v>304</c:v>
                </c:pt>
                <c:pt idx="65">
                  <c:v>613</c:v>
                </c:pt>
                <c:pt idx="66">
                  <c:v>637</c:v>
                </c:pt>
                <c:pt idx="67">
                  <c:v>479</c:v>
                </c:pt>
                <c:pt idx="68">
                  <c:v>301</c:v>
                </c:pt>
                <c:pt idx="69">
                  <c:v>454</c:v>
                </c:pt>
                <c:pt idx="70">
                  <c:v>412</c:v>
                </c:pt>
                <c:pt idx="71">
                  <c:v>378</c:v>
                </c:pt>
                <c:pt idx="72">
                  <c:v>314</c:v>
                </c:pt>
                <c:pt idx="73">
                  <c:v>257</c:v>
                </c:pt>
                <c:pt idx="74">
                  <c:v>428</c:v>
                </c:pt>
                <c:pt idx="75">
                  <c:v>425</c:v>
                </c:pt>
                <c:pt idx="76">
                  <c:v>478</c:v>
                </c:pt>
                <c:pt idx="77">
                  <c:v>695</c:v>
                </c:pt>
                <c:pt idx="78">
                  <c:v>406</c:v>
                </c:pt>
                <c:pt idx="79">
                  <c:v>397</c:v>
                </c:pt>
                <c:pt idx="80">
                  <c:v>384</c:v>
                </c:pt>
                <c:pt idx="81">
                  <c:v>160</c:v>
                </c:pt>
                <c:pt idx="82">
                  <c:v>181</c:v>
                </c:pt>
                <c:pt idx="83">
                  <c:v>220</c:v>
                </c:pt>
                <c:pt idx="84">
                  <c:v>648</c:v>
                </c:pt>
                <c:pt idx="85">
                  <c:v>329</c:v>
                </c:pt>
                <c:pt idx="86">
                  <c:v>209</c:v>
                </c:pt>
                <c:pt idx="87">
                  <c:v>222</c:v>
                </c:pt>
                <c:pt idx="88">
                  <c:v>233</c:v>
                </c:pt>
                <c:pt idx="89">
                  <c:v>540</c:v>
                </c:pt>
                <c:pt idx="90">
                  <c:v>428</c:v>
                </c:pt>
                <c:pt idx="91">
                  <c:v>193</c:v>
                </c:pt>
                <c:pt idx="92">
                  <c:v>78</c:v>
                </c:pt>
                <c:pt idx="93">
                  <c:v>214</c:v>
                </c:pt>
                <c:pt idx="94">
                  <c:v>238</c:v>
                </c:pt>
                <c:pt idx="95">
                  <c:v>386</c:v>
                </c:pt>
                <c:pt idx="96">
                  <c:v>348</c:v>
                </c:pt>
                <c:pt idx="97">
                  <c:v>161</c:v>
                </c:pt>
                <c:pt idx="98">
                  <c:v>308</c:v>
                </c:pt>
                <c:pt idx="99">
                  <c:v>119</c:v>
                </c:pt>
                <c:pt idx="100">
                  <c:v>98</c:v>
                </c:pt>
                <c:pt idx="101">
                  <c:v>66</c:v>
                </c:pt>
                <c:pt idx="102">
                  <c:v>194</c:v>
                </c:pt>
                <c:pt idx="103">
                  <c:v>202</c:v>
                </c:pt>
                <c:pt idx="104">
                  <c:v>168</c:v>
                </c:pt>
                <c:pt idx="105">
                  <c:v>100</c:v>
                </c:pt>
                <c:pt idx="106">
                  <c:v>36</c:v>
                </c:pt>
                <c:pt idx="107">
                  <c:v>110</c:v>
                </c:pt>
                <c:pt idx="108">
                  <c:v>58</c:v>
                </c:pt>
                <c:pt idx="109">
                  <c:v>53</c:v>
                </c:pt>
                <c:pt idx="110">
                  <c:v>4</c:v>
                </c:pt>
                <c:pt idx="111">
                  <c:v>-4</c:v>
                </c:pt>
                <c:pt idx="112">
                  <c:v>23</c:v>
                </c:pt>
                <c:pt idx="113">
                  <c:v>20</c:v>
                </c:pt>
                <c:pt idx="114">
                  <c:v>0</c:v>
                </c:pt>
                <c:pt idx="115">
                  <c:v>11</c:v>
                </c:pt>
                <c:pt idx="116">
                  <c:v>204</c:v>
                </c:pt>
                <c:pt idx="117">
                  <c:v>-30</c:v>
                </c:pt>
                <c:pt idx="118">
                  <c:v>212</c:v>
                </c:pt>
                <c:pt idx="119">
                  <c:v>169</c:v>
                </c:pt>
                <c:pt idx="120">
                  <c:v>7</c:v>
                </c:pt>
                <c:pt idx="121">
                  <c:v>13</c:v>
                </c:pt>
                <c:pt idx="122">
                  <c:v>25</c:v>
                </c:pt>
                <c:pt idx="123">
                  <c:v>62</c:v>
                </c:pt>
                <c:pt idx="124">
                  <c:v>32</c:v>
                </c:pt>
                <c:pt idx="125">
                  <c:v>65</c:v>
                </c:pt>
                <c:pt idx="126">
                  <c:v>1</c:v>
                </c:pt>
                <c:pt idx="127">
                  <c:v>14</c:v>
                </c:pt>
                <c:pt idx="128">
                  <c:v>42</c:v>
                </c:pt>
                <c:pt idx="129">
                  <c:v>28</c:v>
                </c:pt>
                <c:pt idx="130">
                  <c:v>47</c:v>
                </c:pt>
                <c:pt idx="131">
                  <c:v>36</c:v>
                </c:pt>
                <c:pt idx="132">
                  <c:v>24</c:v>
                </c:pt>
                <c:pt idx="133">
                  <c:v>24</c:v>
                </c:pt>
                <c:pt idx="134">
                  <c:v>42</c:v>
                </c:pt>
                <c:pt idx="135">
                  <c:v>56</c:v>
                </c:pt>
                <c:pt idx="136">
                  <c:v>25</c:v>
                </c:pt>
                <c:pt idx="137">
                  <c:v>61</c:v>
                </c:pt>
                <c:pt idx="138">
                  <c:v>70</c:v>
                </c:pt>
                <c:pt idx="139">
                  <c:v>59</c:v>
                </c:pt>
                <c:pt idx="140">
                  <c:v>60</c:v>
                </c:pt>
                <c:pt idx="141">
                  <c:v>41</c:v>
                </c:pt>
                <c:pt idx="142">
                  <c:v>41</c:v>
                </c:pt>
                <c:pt idx="143">
                  <c:v>161</c:v>
                </c:pt>
                <c:pt idx="144">
                  <c:v>61</c:v>
                </c:pt>
                <c:pt idx="145">
                  <c:v>34</c:v>
                </c:pt>
                <c:pt idx="146">
                  <c:v>290</c:v>
                </c:pt>
                <c:pt idx="147">
                  <c:v>114</c:v>
                </c:pt>
                <c:pt idx="148">
                  <c:v>98</c:v>
                </c:pt>
                <c:pt idx="149">
                  <c:v>299</c:v>
                </c:pt>
                <c:pt idx="150">
                  <c:v>206</c:v>
                </c:pt>
                <c:pt idx="151">
                  <c:v>197</c:v>
                </c:pt>
                <c:pt idx="152">
                  <c:v>335</c:v>
                </c:pt>
                <c:pt idx="153">
                  <c:v>200</c:v>
                </c:pt>
              </c:numCache>
            </c:numRef>
          </c:val>
        </c:ser>
        <c:ser>
          <c:idx val="4"/>
          <c:order val="4"/>
          <c:tx>
            <c:strRef>
              <c:f>mgquery_1407962047_539!$F$5:$F$6</c:f>
              <c:strCache>
                <c:ptCount val="1"/>
                <c:pt idx="0">
                  <c:v>2013-2004</c:v>
                </c:pt>
              </c:strCache>
            </c:strRef>
          </c:tx>
          <c:marker>
            <c:symbol val="none"/>
          </c:marker>
          <c:cat>
            <c:numRef>
              <c:f>mgquery_1407962047_539!$A$7:$A$160</c:f>
              <c:numCache>
                <c:formatCode>d\-mmm</c:formatCode>
                <c:ptCount val="154"/>
                <c:pt idx="0">
                  <c:v>41729</c:v>
                </c:pt>
                <c:pt idx="1">
                  <c:v>41730</c:v>
                </c:pt>
                <c:pt idx="2">
                  <c:v>41731</c:v>
                </c:pt>
                <c:pt idx="3">
                  <c:v>41732</c:v>
                </c:pt>
                <c:pt idx="4">
                  <c:v>41733</c:v>
                </c:pt>
                <c:pt idx="5">
                  <c:v>41734</c:v>
                </c:pt>
                <c:pt idx="6">
                  <c:v>41735</c:v>
                </c:pt>
                <c:pt idx="7">
                  <c:v>41736</c:v>
                </c:pt>
                <c:pt idx="8">
                  <c:v>41737</c:v>
                </c:pt>
                <c:pt idx="9">
                  <c:v>41738</c:v>
                </c:pt>
                <c:pt idx="10">
                  <c:v>41739</c:v>
                </c:pt>
                <c:pt idx="11">
                  <c:v>41740</c:v>
                </c:pt>
                <c:pt idx="12">
                  <c:v>41741</c:v>
                </c:pt>
                <c:pt idx="13">
                  <c:v>41742</c:v>
                </c:pt>
                <c:pt idx="14">
                  <c:v>41743</c:v>
                </c:pt>
                <c:pt idx="15">
                  <c:v>41744</c:v>
                </c:pt>
                <c:pt idx="16">
                  <c:v>41745</c:v>
                </c:pt>
                <c:pt idx="17">
                  <c:v>41746</c:v>
                </c:pt>
                <c:pt idx="18">
                  <c:v>41747</c:v>
                </c:pt>
                <c:pt idx="19">
                  <c:v>41748</c:v>
                </c:pt>
                <c:pt idx="20">
                  <c:v>41749</c:v>
                </c:pt>
                <c:pt idx="21">
                  <c:v>41750</c:v>
                </c:pt>
                <c:pt idx="22">
                  <c:v>41751</c:v>
                </c:pt>
                <c:pt idx="23">
                  <c:v>41752</c:v>
                </c:pt>
                <c:pt idx="24">
                  <c:v>41753</c:v>
                </c:pt>
                <c:pt idx="25">
                  <c:v>41754</c:v>
                </c:pt>
                <c:pt idx="26">
                  <c:v>41755</c:v>
                </c:pt>
                <c:pt idx="27">
                  <c:v>41756</c:v>
                </c:pt>
                <c:pt idx="28">
                  <c:v>41757</c:v>
                </c:pt>
                <c:pt idx="29">
                  <c:v>41758</c:v>
                </c:pt>
                <c:pt idx="30">
                  <c:v>41759</c:v>
                </c:pt>
                <c:pt idx="31">
                  <c:v>41760</c:v>
                </c:pt>
                <c:pt idx="32">
                  <c:v>41761</c:v>
                </c:pt>
                <c:pt idx="33">
                  <c:v>41762</c:v>
                </c:pt>
                <c:pt idx="34">
                  <c:v>41763</c:v>
                </c:pt>
                <c:pt idx="35">
                  <c:v>41764</c:v>
                </c:pt>
                <c:pt idx="36">
                  <c:v>41765</c:v>
                </c:pt>
                <c:pt idx="37">
                  <c:v>41766</c:v>
                </c:pt>
                <c:pt idx="38">
                  <c:v>41767</c:v>
                </c:pt>
                <c:pt idx="39">
                  <c:v>41768</c:v>
                </c:pt>
                <c:pt idx="40">
                  <c:v>41769</c:v>
                </c:pt>
                <c:pt idx="41">
                  <c:v>41770</c:v>
                </c:pt>
                <c:pt idx="42">
                  <c:v>41771</c:v>
                </c:pt>
                <c:pt idx="43">
                  <c:v>41772</c:v>
                </c:pt>
                <c:pt idx="44">
                  <c:v>41773</c:v>
                </c:pt>
                <c:pt idx="45">
                  <c:v>41774</c:v>
                </c:pt>
                <c:pt idx="46">
                  <c:v>41775</c:v>
                </c:pt>
                <c:pt idx="47">
                  <c:v>41776</c:v>
                </c:pt>
                <c:pt idx="48">
                  <c:v>41777</c:v>
                </c:pt>
                <c:pt idx="49">
                  <c:v>41778</c:v>
                </c:pt>
                <c:pt idx="50">
                  <c:v>41779</c:v>
                </c:pt>
                <c:pt idx="51">
                  <c:v>41780</c:v>
                </c:pt>
                <c:pt idx="52">
                  <c:v>41781</c:v>
                </c:pt>
                <c:pt idx="53">
                  <c:v>41782</c:v>
                </c:pt>
                <c:pt idx="54">
                  <c:v>41783</c:v>
                </c:pt>
                <c:pt idx="55">
                  <c:v>41784</c:v>
                </c:pt>
                <c:pt idx="56">
                  <c:v>41785</c:v>
                </c:pt>
                <c:pt idx="57">
                  <c:v>41786</c:v>
                </c:pt>
                <c:pt idx="58">
                  <c:v>41787</c:v>
                </c:pt>
                <c:pt idx="59">
                  <c:v>41788</c:v>
                </c:pt>
                <c:pt idx="60">
                  <c:v>41789</c:v>
                </c:pt>
                <c:pt idx="61">
                  <c:v>41790</c:v>
                </c:pt>
                <c:pt idx="62">
                  <c:v>41791</c:v>
                </c:pt>
                <c:pt idx="63">
                  <c:v>41792</c:v>
                </c:pt>
                <c:pt idx="64">
                  <c:v>41793</c:v>
                </c:pt>
                <c:pt idx="65">
                  <c:v>41794</c:v>
                </c:pt>
                <c:pt idx="66">
                  <c:v>41795</c:v>
                </c:pt>
                <c:pt idx="67">
                  <c:v>41796</c:v>
                </c:pt>
                <c:pt idx="68">
                  <c:v>41797</c:v>
                </c:pt>
                <c:pt idx="69">
                  <c:v>41798</c:v>
                </c:pt>
                <c:pt idx="70">
                  <c:v>41799</c:v>
                </c:pt>
                <c:pt idx="71">
                  <c:v>41800</c:v>
                </c:pt>
                <c:pt idx="72">
                  <c:v>41801</c:v>
                </c:pt>
                <c:pt idx="73">
                  <c:v>41802</c:v>
                </c:pt>
                <c:pt idx="74">
                  <c:v>41803</c:v>
                </c:pt>
                <c:pt idx="75">
                  <c:v>41804</c:v>
                </c:pt>
                <c:pt idx="76">
                  <c:v>41805</c:v>
                </c:pt>
                <c:pt idx="77">
                  <c:v>41806</c:v>
                </c:pt>
                <c:pt idx="78">
                  <c:v>41807</c:v>
                </c:pt>
                <c:pt idx="79">
                  <c:v>41808</c:v>
                </c:pt>
                <c:pt idx="80">
                  <c:v>41809</c:v>
                </c:pt>
                <c:pt idx="81">
                  <c:v>41810</c:v>
                </c:pt>
                <c:pt idx="82">
                  <c:v>41811</c:v>
                </c:pt>
                <c:pt idx="83">
                  <c:v>41812</c:v>
                </c:pt>
                <c:pt idx="84">
                  <c:v>41813</c:v>
                </c:pt>
                <c:pt idx="85">
                  <c:v>41814</c:v>
                </c:pt>
                <c:pt idx="86">
                  <c:v>41815</c:v>
                </c:pt>
                <c:pt idx="87">
                  <c:v>41816</c:v>
                </c:pt>
                <c:pt idx="88">
                  <c:v>41817</c:v>
                </c:pt>
                <c:pt idx="89">
                  <c:v>41818</c:v>
                </c:pt>
                <c:pt idx="90">
                  <c:v>41819</c:v>
                </c:pt>
                <c:pt idx="91">
                  <c:v>41820</c:v>
                </c:pt>
                <c:pt idx="92">
                  <c:v>41821</c:v>
                </c:pt>
                <c:pt idx="93">
                  <c:v>41822</c:v>
                </c:pt>
                <c:pt idx="94">
                  <c:v>41823</c:v>
                </c:pt>
                <c:pt idx="95">
                  <c:v>41824</c:v>
                </c:pt>
                <c:pt idx="96">
                  <c:v>41825</c:v>
                </c:pt>
                <c:pt idx="97">
                  <c:v>41826</c:v>
                </c:pt>
                <c:pt idx="98">
                  <c:v>41827</c:v>
                </c:pt>
                <c:pt idx="99">
                  <c:v>41828</c:v>
                </c:pt>
                <c:pt idx="100">
                  <c:v>41829</c:v>
                </c:pt>
                <c:pt idx="101">
                  <c:v>41830</c:v>
                </c:pt>
                <c:pt idx="102">
                  <c:v>41831</c:v>
                </c:pt>
                <c:pt idx="103">
                  <c:v>41832</c:v>
                </c:pt>
                <c:pt idx="104">
                  <c:v>41833</c:v>
                </c:pt>
                <c:pt idx="105">
                  <c:v>41834</c:v>
                </c:pt>
                <c:pt idx="106">
                  <c:v>41835</c:v>
                </c:pt>
                <c:pt idx="107">
                  <c:v>41836</c:v>
                </c:pt>
                <c:pt idx="108">
                  <c:v>41837</c:v>
                </c:pt>
                <c:pt idx="109">
                  <c:v>41838</c:v>
                </c:pt>
                <c:pt idx="110">
                  <c:v>41839</c:v>
                </c:pt>
                <c:pt idx="111">
                  <c:v>41840</c:v>
                </c:pt>
                <c:pt idx="112">
                  <c:v>41841</c:v>
                </c:pt>
                <c:pt idx="113">
                  <c:v>41842</c:v>
                </c:pt>
                <c:pt idx="114">
                  <c:v>41843</c:v>
                </c:pt>
                <c:pt idx="115">
                  <c:v>41844</c:v>
                </c:pt>
                <c:pt idx="116">
                  <c:v>41845</c:v>
                </c:pt>
                <c:pt idx="117">
                  <c:v>41846</c:v>
                </c:pt>
                <c:pt idx="118">
                  <c:v>41847</c:v>
                </c:pt>
                <c:pt idx="119">
                  <c:v>41848</c:v>
                </c:pt>
                <c:pt idx="120">
                  <c:v>41849</c:v>
                </c:pt>
                <c:pt idx="121">
                  <c:v>41850</c:v>
                </c:pt>
                <c:pt idx="122">
                  <c:v>41851</c:v>
                </c:pt>
                <c:pt idx="123">
                  <c:v>41852</c:v>
                </c:pt>
                <c:pt idx="124">
                  <c:v>41853</c:v>
                </c:pt>
                <c:pt idx="125">
                  <c:v>41854</c:v>
                </c:pt>
                <c:pt idx="126">
                  <c:v>41855</c:v>
                </c:pt>
                <c:pt idx="127">
                  <c:v>41856</c:v>
                </c:pt>
                <c:pt idx="128">
                  <c:v>41857</c:v>
                </c:pt>
                <c:pt idx="129">
                  <c:v>41858</c:v>
                </c:pt>
                <c:pt idx="130">
                  <c:v>41859</c:v>
                </c:pt>
                <c:pt idx="131">
                  <c:v>41860</c:v>
                </c:pt>
                <c:pt idx="132">
                  <c:v>41861</c:v>
                </c:pt>
                <c:pt idx="133">
                  <c:v>41862</c:v>
                </c:pt>
                <c:pt idx="134">
                  <c:v>41863</c:v>
                </c:pt>
                <c:pt idx="135">
                  <c:v>41864</c:v>
                </c:pt>
                <c:pt idx="136">
                  <c:v>41865</c:v>
                </c:pt>
                <c:pt idx="137">
                  <c:v>41866</c:v>
                </c:pt>
                <c:pt idx="138">
                  <c:v>41867</c:v>
                </c:pt>
                <c:pt idx="139">
                  <c:v>41868</c:v>
                </c:pt>
                <c:pt idx="140">
                  <c:v>41869</c:v>
                </c:pt>
                <c:pt idx="141">
                  <c:v>41870</c:v>
                </c:pt>
                <c:pt idx="142">
                  <c:v>41871</c:v>
                </c:pt>
                <c:pt idx="143">
                  <c:v>41872</c:v>
                </c:pt>
                <c:pt idx="144">
                  <c:v>41873</c:v>
                </c:pt>
                <c:pt idx="145">
                  <c:v>41874</c:v>
                </c:pt>
                <c:pt idx="146">
                  <c:v>41875</c:v>
                </c:pt>
                <c:pt idx="147">
                  <c:v>41876</c:v>
                </c:pt>
                <c:pt idx="148">
                  <c:v>41877</c:v>
                </c:pt>
                <c:pt idx="149">
                  <c:v>41878</c:v>
                </c:pt>
                <c:pt idx="150">
                  <c:v>41879</c:v>
                </c:pt>
                <c:pt idx="151">
                  <c:v>41880</c:v>
                </c:pt>
                <c:pt idx="152">
                  <c:v>41881</c:v>
                </c:pt>
                <c:pt idx="153">
                  <c:v>41882</c:v>
                </c:pt>
              </c:numCache>
            </c:numRef>
          </c:cat>
          <c:val>
            <c:numRef>
              <c:f>mgquery_1407962047_539!$F$7:$F$160</c:f>
              <c:numCache>
                <c:formatCode>General</c:formatCode>
                <c:ptCount val="154"/>
                <c:pt idx="2">
                  <c:v>0.1</c:v>
                </c:pt>
                <c:pt idx="3">
                  <c:v>0.1</c:v>
                </c:pt>
                <c:pt idx="4">
                  <c:v>0.1</c:v>
                </c:pt>
                <c:pt idx="5">
                  <c:v>0.2</c:v>
                </c:pt>
                <c:pt idx="6">
                  <c:v>0.2</c:v>
                </c:pt>
                <c:pt idx="7">
                  <c:v>0.70000000000000018</c:v>
                </c:pt>
                <c:pt idx="8">
                  <c:v>0.8</c:v>
                </c:pt>
                <c:pt idx="9">
                  <c:v>0.70000000000000018</c:v>
                </c:pt>
                <c:pt idx="10">
                  <c:v>1.2</c:v>
                </c:pt>
                <c:pt idx="11">
                  <c:v>0.6000000000000002</c:v>
                </c:pt>
                <c:pt idx="12">
                  <c:v>1.8</c:v>
                </c:pt>
                <c:pt idx="13">
                  <c:v>1.6</c:v>
                </c:pt>
                <c:pt idx="14">
                  <c:v>1.7000000000000004</c:v>
                </c:pt>
                <c:pt idx="15">
                  <c:v>2.2000000000000002</c:v>
                </c:pt>
                <c:pt idx="16">
                  <c:v>2.4</c:v>
                </c:pt>
                <c:pt idx="17">
                  <c:v>4.0999999999999996</c:v>
                </c:pt>
                <c:pt idx="18">
                  <c:v>7.6</c:v>
                </c:pt>
                <c:pt idx="19">
                  <c:v>11.2</c:v>
                </c:pt>
                <c:pt idx="20">
                  <c:v>14.4</c:v>
                </c:pt>
                <c:pt idx="21">
                  <c:v>14.9</c:v>
                </c:pt>
                <c:pt idx="22">
                  <c:v>36.300000000000004</c:v>
                </c:pt>
                <c:pt idx="23">
                  <c:v>70.099999999999994</c:v>
                </c:pt>
                <c:pt idx="24">
                  <c:v>95.7</c:v>
                </c:pt>
                <c:pt idx="25">
                  <c:v>147.19999999999999</c:v>
                </c:pt>
                <c:pt idx="26">
                  <c:v>249.1</c:v>
                </c:pt>
                <c:pt idx="27">
                  <c:v>230.2</c:v>
                </c:pt>
                <c:pt idx="28">
                  <c:v>247.2</c:v>
                </c:pt>
                <c:pt idx="29">
                  <c:v>411.8</c:v>
                </c:pt>
                <c:pt idx="30">
                  <c:v>429.4</c:v>
                </c:pt>
                <c:pt idx="31">
                  <c:v>440.8</c:v>
                </c:pt>
                <c:pt idx="32">
                  <c:v>748.5</c:v>
                </c:pt>
                <c:pt idx="33">
                  <c:v>784.2</c:v>
                </c:pt>
                <c:pt idx="34">
                  <c:v>709.2</c:v>
                </c:pt>
                <c:pt idx="35">
                  <c:v>468.9</c:v>
                </c:pt>
                <c:pt idx="36">
                  <c:v>550</c:v>
                </c:pt>
                <c:pt idx="37">
                  <c:v>521.6</c:v>
                </c:pt>
                <c:pt idx="38">
                  <c:v>835.5</c:v>
                </c:pt>
                <c:pt idx="39">
                  <c:v>812</c:v>
                </c:pt>
                <c:pt idx="40">
                  <c:v>964.9</c:v>
                </c:pt>
                <c:pt idx="41">
                  <c:v>1019</c:v>
                </c:pt>
                <c:pt idx="42">
                  <c:v>1014.3</c:v>
                </c:pt>
                <c:pt idx="43">
                  <c:v>1226.7</c:v>
                </c:pt>
                <c:pt idx="44">
                  <c:v>1328.3</c:v>
                </c:pt>
                <c:pt idx="45">
                  <c:v>1125.5</c:v>
                </c:pt>
                <c:pt idx="46">
                  <c:v>1858.8</c:v>
                </c:pt>
                <c:pt idx="47">
                  <c:v>1576.3</c:v>
                </c:pt>
                <c:pt idx="48">
                  <c:v>1070.9000000000001</c:v>
                </c:pt>
                <c:pt idx="49">
                  <c:v>1089.2</c:v>
                </c:pt>
                <c:pt idx="50">
                  <c:v>1369.2</c:v>
                </c:pt>
                <c:pt idx="51">
                  <c:v>2603.1</c:v>
                </c:pt>
                <c:pt idx="52">
                  <c:v>2111.4</c:v>
                </c:pt>
                <c:pt idx="53">
                  <c:v>1263</c:v>
                </c:pt>
                <c:pt idx="54">
                  <c:v>1173.7</c:v>
                </c:pt>
                <c:pt idx="55">
                  <c:v>1041.4000000000001</c:v>
                </c:pt>
                <c:pt idx="56">
                  <c:v>1210.7</c:v>
                </c:pt>
                <c:pt idx="57">
                  <c:v>1095.5999999999999</c:v>
                </c:pt>
                <c:pt idx="58">
                  <c:v>975.3</c:v>
                </c:pt>
                <c:pt idx="59">
                  <c:v>821.8</c:v>
                </c:pt>
                <c:pt idx="60">
                  <c:v>996.9</c:v>
                </c:pt>
                <c:pt idx="61">
                  <c:v>797.5</c:v>
                </c:pt>
                <c:pt idx="62">
                  <c:v>678.9</c:v>
                </c:pt>
                <c:pt idx="63">
                  <c:v>701.2</c:v>
                </c:pt>
                <c:pt idx="64">
                  <c:v>929.8</c:v>
                </c:pt>
                <c:pt idx="65">
                  <c:v>1041</c:v>
                </c:pt>
                <c:pt idx="66">
                  <c:v>1050</c:v>
                </c:pt>
                <c:pt idx="67">
                  <c:v>810.6</c:v>
                </c:pt>
                <c:pt idx="68">
                  <c:v>706</c:v>
                </c:pt>
                <c:pt idx="69">
                  <c:v>687.7</c:v>
                </c:pt>
                <c:pt idx="70">
                  <c:v>605.1</c:v>
                </c:pt>
                <c:pt idx="71">
                  <c:v>590.70000000000005</c:v>
                </c:pt>
                <c:pt idx="72">
                  <c:v>544.79999999999995</c:v>
                </c:pt>
                <c:pt idx="73">
                  <c:v>462.3</c:v>
                </c:pt>
                <c:pt idx="74">
                  <c:v>591</c:v>
                </c:pt>
                <c:pt idx="75">
                  <c:v>710</c:v>
                </c:pt>
                <c:pt idx="76">
                  <c:v>744.3</c:v>
                </c:pt>
                <c:pt idx="77">
                  <c:v>684.1</c:v>
                </c:pt>
                <c:pt idx="78">
                  <c:v>674.9</c:v>
                </c:pt>
                <c:pt idx="79">
                  <c:v>806.2</c:v>
                </c:pt>
                <c:pt idx="80">
                  <c:v>1047.2</c:v>
                </c:pt>
                <c:pt idx="81">
                  <c:v>815.3</c:v>
                </c:pt>
                <c:pt idx="82">
                  <c:v>746.4</c:v>
                </c:pt>
                <c:pt idx="83">
                  <c:v>835.3</c:v>
                </c:pt>
                <c:pt idx="84">
                  <c:v>768.5</c:v>
                </c:pt>
                <c:pt idx="85">
                  <c:v>560.70000000000005</c:v>
                </c:pt>
                <c:pt idx="86">
                  <c:v>777.6</c:v>
                </c:pt>
                <c:pt idx="87">
                  <c:v>655.9</c:v>
                </c:pt>
                <c:pt idx="88">
                  <c:v>656.7</c:v>
                </c:pt>
                <c:pt idx="89">
                  <c:v>609.29999999999995</c:v>
                </c:pt>
                <c:pt idx="90">
                  <c:v>671.5</c:v>
                </c:pt>
                <c:pt idx="91">
                  <c:v>716.9</c:v>
                </c:pt>
                <c:pt idx="92">
                  <c:v>699.1</c:v>
                </c:pt>
                <c:pt idx="93">
                  <c:v>507.7</c:v>
                </c:pt>
                <c:pt idx="94">
                  <c:v>591.1</c:v>
                </c:pt>
                <c:pt idx="95">
                  <c:v>549</c:v>
                </c:pt>
                <c:pt idx="96">
                  <c:v>510.5</c:v>
                </c:pt>
                <c:pt idx="97">
                  <c:v>398.2</c:v>
                </c:pt>
                <c:pt idx="98">
                  <c:v>356.7</c:v>
                </c:pt>
                <c:pt idx="99">
                  <c:v>275.3</c:v>
                </c:pt>
                <c:pt idx="100">
                  <c:v>302.8</c:v>
                </c:pt>
                <c:pt idx="101">
                  <c:v>319.7</c:v>
                </c:pt>
                <c:pt idx="102">
                  <c:v>285.3</c:v>
                </c:pt>
                <c:pt idx="103">
                  <c:v>285.8</c:v>
                </c:pt>
                <c:pt idx="104">
                  <c:v>197.8</c:v>
                </c:pt>
                <c:pt idx="105">
                  <c:v>204.8</c:v>
                </c:pt>
                <c:pt idx="106">
                  <c:v>180.7</c:v>
                </c:pt>
                <c:pt idx="107">
                  <c:v>131.19999999999999</c:v>
                </c:pt>
                <c:pt idx="108">
                  <c:v>135</c:v>
                </c:pt>
                <c:pt idx="109">
                  <c:v>130.9</c:v>
                </c:pt>
                <c:pt idx="110">
                  <c:v>100.2</c:v>
                </c:pt>
                <c:pt idx="111">
                  <c:v>95.7</c:v>
                </c:pt>
                <c:pt idx="112">
                  <c:v>75.099999999999994</c:v>
                </c:pt>
                <c:pt idx="113">
                  <c:v>68.900000000000006</c:v>
                </c:pt>
                <c:pt idx="114">
                  <c:v>76.900000000000006</c:v>
                </c:pt>
                <c:pt idx="115">
                  <c:v>67</c:v>
                </c:pt>
                <c:pt idx="116">
                  <c:v>69.099999999999994</c:v>
                </c:pt>
                <c:pt idx="117">
                  <c:v>61.6</c:v>
                </c:pt>
                <c:pt idx="118">
                  <c:v>64</c:v>
                </c:pt>
                <c:pt idx="119">
                  <c:v>44.6</c:v>
                </c:pt>
                <c:pt idx="120">
                  <c:v>86.5</c:v>
                </c:pt>
                <c:pt idx="121">
                  <c:v>77.099999999999994</c:v>
                </c:pt>
                <c:pt idx="122">
                  <c:v>55.3</c:v>
                </c:pt>
                <c:pt idx="123">
                  <c:v>46.4</c:v>
                </c:pt>
                <c:pt idx="124">
                  <c:v>39</c:v>
                </c:pt>
                <c:pt idx="125">
                  <c:v>37.9</c:v>
                </c:pt>
                <c:pt idx="126">
                  <c:v>39.4</c:v>
                </c:pt>
                <c:pt idx="127">
                  <c:v>35.200000000000003</c:v>
                </c:pt>
                <c:pt idx="128">
                  <c:v>26</c:v>
                </c:pt>
                <c:pt idx="129">
                  <c:v>24</c:v>
                </c:pt>
                <c:pt idx="130">
                  <c:v>26.9</c:v>
                </c:pt>
                <c:pt idx="131">
                  <c:v>40.9</c:v>
                </c:pt>
                <c:pt idx="132">
                  <c:v>38.9</c:v>
                </c:pt>
                <c:pt idx="133">
                  <c:v>35.1</c:v>
                </c:pt>
                <c:pt idx="134">
                  <c:v>40.9</c:v>
                </c:pt>
                <c:pt idx="135">
                  <c:v>30.4</c:v>
                </c:pt>
                <c:pt idx="136">
                  <c:v>20.2</c:v>
                </c:pt>
                <c:pt idx="137">
                  <c:v>30.1</c:v>
                </c:pt>
                <c:pt idx="138">
                  <c:v>31.6</c:v>
                </c:pt>
                <c:pt idx="139">
                  <c:v>28.2</c:v>
                </c:pt>
                <c:pt idx="140">
                  <c:v>28.2</c:v>
                </c:pt>
                <c:pt idx="141">
                  <c:v>31.6</c:v>
                </c:pt>
                <c:pt idx="142">
                  <c:v>29.3</c:v>
                </c:pt>
                <c:pt idx="143">
                  <c:v>29.7</c:v>
                </c:pt>
                <c:pt idx="144">
                  <c:v>40.1</c:v>
                </c:pt>
                <c:pt idx="145">
                  <c:v>50.6</c:v>
                </c:pt>
                <c:pt idx="146">
                  <c:v>50.5</c:v>
                </c:pt>
                <c:pt idx="147">
                  <c:v>45.1</c:v>
                </c:pt>
                <c:pt idx="148">
                  <c:v>80.900000000000006</c:v>
                </c:pt>
                <c:pt idx="149">
                  <c:v>62</c:v>
                </c:pt>
                <c:pt idx="150">
                  <c:v>64.5</c:v>
                </c:pt>
                <c:pt idx="151">
                  <c:v>98.4</c:v>
                </c:pt>
                <c:pt idx="152">
                  <c:v>92.8</c:v>
                </c:pt>
                <c:pt idx="153">
                  <c:v>102.8</c:v>
                </c:pt>
              </c:numCache>
            </c:numRef>
          </c:val>
        </c:ser>
        <c:marker val="1"/>
        <c:axId val="70881280"/>
        <c:axId val="70882816"/>
      </c:lineChart>
      <c:dateAx>
        <c:axId val="70881280"/>
        <c:scaling>
          <c:orientation val="minMax"/>
        </c:scaling>
        <c:axPos val="b"/>
        <c:numFmt formatCode="d\-mmm" sourceLinked="1"/>
        <c:tickLblPos val="nextTo"/>
        <c:crossAx val="70882816"/>
        <c:crosses val="autoZero"/>
        <c:auto val="1"/>
        <c:lblOffset val="100"/>
      </c:dateAx>
      <c:valAx>
        <c:axId val="70882816"/>
        <c:scaling>
          <c:orientation val="minMax"/>
        </c:scaling>
        <c:axPos val="l"/>
        <c:majorGridlines/>
        <c:numFmt formatCode="General" sourceLinked="1"/>
        <c:tickLblPos val="nextTo"/>
        <c:crossAx val="70881280"/>
        <c:crosses val="autoZero"/>
        <c:crossBetween val="between"/>
      </c:valAx>
    </c:plotArea>
    <c:legend>
      <c:legendPos val="r"/>
      <c:layout>
        <c:manualLayout>
          <c:xMode val="edge"/>
          <c:yMode val="edge"/>
          <c:x val="0.72940179352580958"/>
          <c:y val="0.42473175853018363"/>
          <c:w val="0.16837049742710139"/>
          <c:h val="0.28035524629188791"/>
        </c:manualLayout>
      </c:layout>
      <c:spPr>
        <a:solidFill>
          <a:sysClr val="window" lastClr="FFFFFF"/>
        </a:solidFill>
      </c:spPr>
    </c:legend>
    <c:plotVisOnly val="1"/>
  </c:chart>
  <c:spPr>
    <a:no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5599907650432582E-2"/>
          <c:y val="0.16149787311068875"/>
          <c:w val="0.88695915043139961"/>
          <c:h val="0.69186849488641511"/>
        </c:manualLayout>
      </c:layout>
      <c:lineChart>
        <c:grouping val="standard"/>
        <c:ser>
          <c:idx val="0"/>
          <c:order val="0"/>
          <c:tx>
            <c:strRef>
              <c:f>mgquery_1407964633_228!$B$5:$B$6</c:f>
              <c:strCache>
                <c:ptCount val="1"/>
                <c:pt idx="0">
                  <c:v>2001</c:v>
                </c:pt>
              </c:strCache>
            </c:strRef>
          </c:tx>
          <c:spPr>
            <a:ln>
              <a:solidFill>
                <a:srgbClr val="FF0000"/>
              </a:solidFill>
            </a:ln>
          </c:spPr>
          <c:marker>
            <c:symbol val="none"/>
          </c:marker>
          <c:cat>
            <c:numRef>
              <c:f>mgquery_1407964633_228!$A$7:$A$190</c:f>
              <c:numCache>
                <c:formatCode>d\-mmm</c:formatCode>
                <c:ptCount val="184"/>
                <c:pt idx="0">
                  <c:v>41699</c:v>
                </c:pt>
                <c:pt idx="1">
                  <c:v>41700</c:v>
                </c:pt>
                <c:pt idx="2">
                  <c:v>41701</c:v>
                </c:pt>
                <c:pt idx="3">
                  <c:v>41702</c:v>
                </c:pt>
                <c:pt idx="4">
                  <c:v>41703</c:v>
                </c:pt>
                <c:pt idx="5">
                  <c:v>41704</c:v>
                </c:pt>
                <c:pt idx="6">
                  <c:v>41705</c:v>
                </c:pt>
                <c:pt idx="7">
                  <c:v>41706</c:v>
                </c:pt>
                <c:pt idx="8">
                  <c:v>41707</c:v>
                </c:pt>
                <c:pt idx="9">
                  <c:v>41708</c:v>
                </c:pt>
                <c:pt idx="10">
                  <c:v>41709</c:v>
                </c:pt>
                <c:pt idx="11">
                  <c:v>41710</c:v>
                </c:pt>
                <c:pt idx="12">
                  <c:v>41711</c:v>
                </c:pt>
                <c:pt idx="13">
                  <c:v>41712</c:v>
                </c:pt>
                <c:pt idx="14">
                  <c:v>41713</c:v>
                </c:pt>
                <c:pt idx="15">
                  <c:v>41714</c:v>
                </c:pt>
                <c:pt idx="16">
                  <c:v>41715</c:v>
                </c:pt>
                <c:pt idx="17">
                  <c:v>41716</c:v>
                </c:pt>
                <c:pt idx="18">
                  <c:v>41717</c:v>
                </c:pt>
                <c:pt idx="19">
                  <c:v>41718</c:v>
                </c:pt>
                <c:pt idx="20">
                  <c:v>41719</c:v>
                </c:pt>
                <c:pt idx="21">
                  <c:v>41720</c:v>
                </c:pt>
                <c:pt idx="22">
                  <c:v>41721</c:v>
                </c:pt>
                <c:pt idx="23">
                  <c:v>41722</c:v>
                </c:pt>
                <c:pt idx="24">
                  <c:v>41723</c:v>
                </c:pt>
                <c:pt idx="25">
                  <c:v>41724</c:v>
                </c:pt>
                <c:pt idx="26">
                  <c:v>41725</c:v>
                </c:pt>
                <c:pt idx="27">
                  <c:v>41726</c:v>
                </c:pt>
                <c:pt idx="28">
                  <c:v>41727</c:v>
                </c:pt>
                <c:pt idx="29">
                  <c:v>41728</c:v>
                </c:pt>
                <c:pt idx="30">
                  <c:v>41729</c:v>
                </c:pt>
                <c:pt idx="31">
                  <c:v>41730</c:v>
                </c:pt>
                <c:pt idx="32">
                  <c:v>41731</c:v>
                </c:pt>
                <c:pt idx="33">
                  <c:v>41732</c:v>
                </c:pt>
                <c:pt idx="34">
                  <c:v>41733</c:v>
                </c:pt>
                <c:pt idx="35">
                  <c:v>41734</c:v>
                </c:pt>
                <c:pt idx="36">
                  <c:v>41735</c:v>
                </c:pt>
                <c:pt idx="37">
                  <c:v>41736</c:v>
                </c:pt>
                <c:pt idx="38">
                  <c:v>41737</c:v>
                </c:pt>
                <c:pt idx="39">
                  <c:v>41738</c:v>
                </c:pt>
                <c:pt idx="40">
                  <c:v>41739</c:v>
                </c:pt>
                <c:pt idx="41">
                  <c:v>41740</c:v>
                </c:pt>
                <c:pt idx="42">
                  <c:v>41741</c:v>
                </c:pt>
                <c:pt idx="43">
                  <c:v>41742</c:v>
                </c:pt>
                <c:pt idx="44">
                  <c:v>41743</c:v>
                </c:pt>
                <c:pt idx="45">
                  <c:v>41744</c:v>
                </c:pt>
                <c:pt idx="46">
                  <c:v>41745</c:v>
                </c:pt>
                <c:pt idx="47">
                  <c:v>41746</c:v>
                </c:pt>
                <c:pt idx="48">
                  <c:v>41747</c:v>
                </c:pt>
                <c:pt idx="49">
                  <c:v>41748</c:v>
                </c:pt>
                <c:pt idx="50">
                  <c:v>41749</c:v>
                </c:pt>
                <c:pt idx="51">
                  <c:v>41750</c:v>
                </c:pt>
                <c:pt idx="52">
                  <c:v>41751</c:v>
                </c:pt>
                <c:pt idx="53">
                  <c:v>41752</c:v>
                </c:pt>
                <c:pt idx="54">
                  <c:v>41753</c:v>
                </c:pt>
                <c:pt idx="55">
                  <c:v>41754</c:v>
                </c:pt>
                <c:pt idx="56">
                  <c:v>41755</c:v>
                </c:pt>
                <c:pt idx="57">
                  <c:v>41756</c:v>
                </c:pt>
                <c:pt idx="58">
                  <c:v>41757</c:v>
                </c:pt>
                <c:pt idx="59">
                  <c:v>41758</c:v>
                </c:pt>
                <c:pt idx="60">
                  <c:v>41759</c:v>
                </c:pt>
                <c:pt idx="61">
                  <c:v>41760</c:v>
                </c:pt>
                <c:pt idx="62">
                  <c:v>41761</c:v>
                </c:pt>
                <c:pt idx="63">
                  <c:v>41762</c:v>
                </c:pt>
                <c:pt idx="64">
                  <c:v>41763</c:v>
                </c:pt>
                <c:pt idx="65">
                  <c:v>41764</c:v>
                </c:pt>
                <c:pt idx="66">
                  <c:v>41765</c:v>
                </c:pt>
                <c:pt idx="67">
                  <c:v>41766</c:v>
                </c:pt>
                <c:pt idx="68">
                  <c:v>41767</c:v>
                </c:pt>
                <c:pt idx="69">
                  <c:v>41768</c:v>
                </c:pt>
                <c:pt idx="70">
                  <c:v>41769</c:v>
                </c:pt>
                <c:pt idx="71">
                  <c:v>41770</c:v>
                </c:pt>
                <c:pt idx="72">
                  <c:v>41771</c:v>
                </c:pt>
                <c:pt idx="73">
                  <c:v>41772</c:v>
                </c:pt>
                <c:pt idx="74">
                  <c:v>41773</c:v>
                </c:pt>
                <c:pt idx="75">
                  <c:v>41774</c:v>
                </c:pt>
                <c:pt idx="76">
                  <c:v>41775</c:v>
                </c:pt>
                <c:pt idx="77">
                  <c:v>41776</c:v>
                </c:pt>
                <c:pt idx="78">
                  <c:v>41777</c:v>
                </c:pt>
                <c:pt idx="79">
                  <c:v>41778</c:v>
                </c:pt>
                <c:pt idx="80">
                  <c:v>41779</c:v>
                </c:pt>
                <c:pt idx="81">
                  <c:v>41780</c:v>
                </c:pt>
                <c:pt idx="82">
                  <c:v>41781</c:v>
                </c:pt>
                <c:pt idx="83">
                  <c:v>41782</c:v>
                </c:pt>
                <c:pt idx="84">
                  <c:v>41783</c:v>
                </c:pt>
                <c:pt idx="85">
                  <c:v>41784</c:v>
                </c:pt>
                <c:pt idx="86">
                  <c:v>41785</c:v>
                </c:pt>
                <c:pt idx="87">
                  <c:v>41786</c:v>
                </c:pt>
                <c:pt idx="88">
                  <c:v>41787</c:v>
                </c:pt>
                <c:pt idx="89">
                  <c:v>41788</c:v>
                </c:pt>
                <c:pt idx="90">
                  <c:v>41789</c:v>
                </c:pt>
                <c:pt idx="91">
                  <c:v>41790</c:v>
                </c:pt>
                <c:pt idx="92">
                  <c:v>41791</c:v>
                </c:pt>
                <c:pt idx="93">
                  <c:v>41792</c:v>
                </c:pt>
                <c:pt idx="94">
                  <c:v>41793</c:v>
                </c:pt>
                <c:pt idx="95">
                  <c:v>41794</c:v>
                </c:pt>
                <c:pt idx="96">
                  <c:v>41795</c:v>
                </c:pt>
                <c:pt idx="97">
                  <c:v>41796</c:v>
                </c:pt>
                <c:pt idx="98">
                  <c:v>41797</c:v>
                </c:pt>
                <c:pt idx="99">
                  <c:v>41798</c:v>
                </c:pt>
                <c:pt idx="100">
                  <c:v>41799</c:v>
                </c:pt>
                <c:pt idx="101">
                  <c:v>41800</c:v>
                </c:pt>
                <c:pt idx="102">
                  <c:v>41801</c:v>
                </c:pt>
                <c:pt idx="103">
                  <c:v>41802</c:v>
                </c:pt>
                <c:pt idx="104">
                  <c:v>41803</c:v>
                </c:pt>
                <c:pt idx="105">
                  <c:v>41804</c:v>
                </c:pt>
                <c:pt idx="106">
                  <c:v>41805</c:v>
                </c:pt>
                <c:pt idx="107">
                  <c:v>41806</c:v>
                </c:pt>
                <c:pt idx="108">
                  <c:v>41807</c:v>
                </c:pt>
                <c:pt idx="109">
                  <c:v>41808</c:v>
                </c:pt>
                <c:pt idx="110">
                  <c:v>41809</c:v>
                </c:pt>
                <c:pt idx="111">
                  <c:v>41810</c:v>
                </c:pt>
                <c:pt idx="112">
                  <c:v>41811</c:v>
                </c:pt>
                <c:pt idx="113">
                  <c:v>41812</c:v>
                </c:pt>
                <c:pt idx="114">
                  <c:v>41813</c:v>
                </c:pt>
                <c:pt idx="115">
                  <c:v>41814</c:v>
                </c:pt>
                <c:pt idx="116">
                  <c:v>41815</c:v>
                </c:pt>
                <c:pt idx="117">
                  <c:v>41816</c:v>
                </c:pt>
                <c:pt idx="118">
                  <c:v>41817</c:v>
                </c:pt>
                <c:pt idx="119">
                  <c:v>41818</c:v>
                </c:pt>
                <c:pt idx="120">
                  <c:v>41819</c:v>
                </c:pt>
                <c:pt idx="121">
                  <c:v>41820</c:v>
                </c:pt>
                <c:pt idx="122">
                  <c:v>41821</c:v>
                </c:pt>
                <c:pt idx="123">
                  <c:v>41822</c:v>
                </c:pt>
                <c:pt idx="124">
                  <c:v>41823</c:v>
                </c:pt>
                <c:pt idx="125">
                  <c:v>41824</c:v>
                </c:pt>
                <c:pt idx="126">
                  <c:v>41825</c:v>
                </c:pt>
                <c:pt idx="127">
                  <c:v>41826</c:v>
                </c:pt>
                <c:pt idx="128">
                  <c:v>41827</c:v>
                </c:pt>
                <c:pt idx="129">
                  <c:v>41828</c:v>
                </c:pt>
                <c:pt idx="130">
                  <c:v>41829</c:v>
                </c:pt>
                <c:pt idx="131">
                  <c:v>41830</c:v>
                </c:pt>
                <c:pt idx="132">
                  <c:v>41831</c:v>
                </c:pt>
                <c:pt idx="133">
                  <c:v>41832</c:v>
                </c:pt>
                <c:pt idx="134">
                  <c:v>41833</c:v>
                </c:pt>
                <c:pt idx="135">
                  <c:v>41834</c:v>
                </c:pt>
                <c:pt idx="136">
                  <c:v>41835</c:v>
                </c:pt>
                <c:pt idx="137">
                  <c:v>41836</c:v>
                </c:pt>
                <c:pt idx="138">
                  <c:v>41837</c:v>
                </c:pt>
                <c:pt idx="139">
                  <c:v>41838</c:v>
                </c:pt>
                <c:pt idx="140">
                  <c:v>41839</c:v>
                </c:pt>
                <c:pt idx="141">
                  <c:v>41840</c:v>
                </c:pt>
                <c:pt idx="142">
                  <c:v>41841</c:v>
                </c:pt>
                <c:pt idx="143">
                  <c:v>41842</c:v>
                </c:pt>
                <c:pt idx="144">
                  <c:v>41843</c:v>
                </c:pt>
                <c:pt idx="145">
                  <c:v>41844</c:v>
                </c:pt>
                <c:pt idx="146">
                  <c:v>41845</c:v>
                </c:pt>
                <c:pt idx="147">
                  <c:v>41846</c:v>
                </c:pt>
                <c:pt idx="148">
                  <c:v>41847</c:v>
                </c:pt>
                <c:pt idx="149">
                  <c:v>41848</c:v>
                </c:pt>
                <c:pt idx="150">
                  <c:v>41849</c:v>
                </c:pt>
                <c:pt idx="151">
                  <c:v>41850</c:v>
                </c:pt>
                <c:pt idx="152">
                  <c:v>41851</c:v>
                </c:pt>
                <c:pt idx="153">
                  <c:v>41852</c:v>
                </c:pt>
                <c:pt idx="154">
                  <c:v>41853</c:v>
                </c:pt>
                <c:pt idx="155">
                  <c:v>41854</c:v>
                </c:pt>
                <c:pt idx="156">
                  <c:v>41855</c:v>
                </c:pt>
                <c:pt idx="157">
                  <c:v>41856</c:v>
                </c:pt>
                <c:pt idx="158">
                  <c:v>41857</c:v>
                </c:pt>
                <c:pt idx="159">
                  <c:v>41858</c:v>
                </c:pt>
                <c:pt idx="160">
                  <c:v>41859</c:v>
                </c:pt>
                <c:pt idx="161">
                  <c:v>41860</c:v>
                </c:pt>
                <c:pt idx="162">
                  <c:v>41861</c:v>
                </c:pt>
                <c:pt idx="163">
                  <c:v>41862</c:v>
                </c:pt>
                <c:pt idx="164">
                  <c:v>41863</c:v>
                </c:pt>
                <c:pt idx="165">
                  <c:v>41864</c:v>
                </c:pt>
                <c:pt idx="166">
                  <c:v>41865</c:v>
                </c:pt>
                <c:pt idx="167">
                  <c:v>41866</c:v>
                </c:pt>
                <c:pt idx="168">
                  <c:v>41867</c:v>
                </c:pt>
                <c:pt idx="169">
                  <c:v>41868</c:v>
                </c:pt>
                <c:pt idx="170">
                  <c:v>41869</c:v>
                </c:pt>
                <c:pt idx="171">
                  <c:v>41870</c:v>
                </c:pt>
                <c:pt idx="172">
                  <c:v>41871</c:v>
                </c:pt>
                <c:pt idx="173">
                  <c:v>41872</c:v>
                </c:pt>
                <c:pt idx="174">
                  <c:v>41873</c:v>
                </c:pt>
                <c:pt idx="175">
                  <c:v>41874</c:v>
                </c:pt>
                <c:pt idx="176">
                  <c:v>41875</c:v>
                </c:pt>
                <c:pt idx="177">
                  <c:v>41876</c:v>
                </c:pt>
                <c:pt idx="178">
                  <c:v>41877</c:v>
                </c:pt>
                <c:pt idx="179">
                  <c:v>41878</c:v>
                </c:pt>
                <c:pt idx="180">
                  <c:v>41879</c:v>
                </c:pt>
                <c:pt idx="181">
                  <c:v>41880</c:v>
                </c:pt>
                <c:pt idx="182">
                  <c:v>41881</c:v>
                </c:pt>
                <c:pt idx="183">
                  <c:v>41882</c:v>
                </c:pt>
              </c:numCache>
            </c:numRef>
          </c:cat>
          <c:val>
            <c:numRef>
              <c:f>mgquery_1407964633_228!$B$7:$B$190</c:f>
              <c:numCache>
                <c:formatCode>General</c:formatCode>
                <c:ptCount val="184"/>
                <c:pt idx="0">
                  <c:v>1</c:v>
                </c:pt>
                <c:pt idx="1">
                  <c:v>1</c:v>
                </c:pt>
                <c:pt idx="2">
                  <c:v>134</c:v>
                </c:pt>
                <c:pt idx="3">
                  <c:v>128</c:v>
                </c:pt>
                <c:pt idx="4">
                  <c:v>36</c:v>
                </c:pt>
                <c:pt idx="5">
                  <c:v>15</c:v>
                </c:pt>
                <c:pt idx="6">
                  <c:v>33</c:v>
                </c:pt>
                <c:pt idx="7">
                  <c:v>42</c:v>
                </c:pt>
                <c:pt idx="8">
                  <c:v>8</c:v>
                </c:pt>
                <c:pt idx="9">
                  <c:v>14</c:v>
                </c:pt>
                <c:pt idx="10">
                  <c:v>92</c:v>
                </c:pt>
                <c:pt idx="11">
                  <c:v>40</c:v>
                </c:pt>
                <c:pt idx="12">
                  <c:v>48</c:v>
                </c:pt>
                <c:pt idx="13">
                  <c:v>103</c:v>
                </c:pt>
                <c:pt idx="14">
                  <c:v>131</c:v>
                </c:pt>
                <c:pt idx="15">
                  <c:v>296</c:v>
                </c:pt>
                <c:pt idx="16">
                  <c:v>165</c:v>
                </c:pt>
                <c:pt idx="17">
                  <c:v>558</c:v>
                </c:pt>
                <c:pt idx="18">
                  <c:v>85</c:v>
                </c:pt>
                <c:pt idx="19">
                  <c:v>60</c:v>
                </c:pt>
                <c:pt idx="20">
                  <c:v>125</c:v>
                </c:pt>
                <c:pt idx="21">
                  <c:v>101</c:v>
                </c:pt>
                <c:pt idx="22">
                  <c:v>139</c:v>
                </c:pt>
                <c:pt idx="23">
                  <c:v>148</c:v>
                </c:pt>
                <c:pt idx="24">
                  <c:v>160</c:v>
                </c:pt>
                <c:pt idx="25">
                  <c:v>76</c:v>
                </c:pt>
                <c:pt idx="26">
                  <c:v>73</c:v>
                </c:pt>
                <c:pt idx="27">
                  <c:v>63</c:v>
                </c:pt>
                <c:pt idx="28">
                  <c:v>115</c:v>
                </c:pt>
                <c:pt idx="29">
                  <c:v>124</c:v>
                </c:pt>
                <c:pt idx="30">
                  <c:v>86</c:v>
                </c:pt>
                <c:pt idx="31">
                  <c:v>222</c:v>
                </c:pt>
                <c:pt idx="32">
                  <c:v>150</c:v>
                </c:pt>
                <c:pt idx="33">
                  <c:v>139</c:v>
                </c:pt>
                <c:pt idx="34">
                  <c:v>136</c:v>
                </c:pt>
                <c:pt idx="35">
                  <c:v>130</c:v>
                </c:pt>
                <c:pt idx="36">
                  <c:v>133</c:v>
                </c:pt>
                <c:pt idx="37">
                  <c:v>161</c:v>
                </c:pt>
                <c:pt idx="38">
                  <c:v>131</c:v>
                </c:pt>
                <c:pt idx="39">
                  <c:v>109</c:v>
                </c:pt>
                <c:pt idx="40">
                  <c:v>104</c:v>
                </c:pt>
                <c:pt idx="41">
                  <c:v>76</c:v>
                </c:pt>
                <c:pt idx="42">
                  <c:v>45</c:v>
                </c:pt>
                <c:pt idx="43">
                  <c:v>96</c:v>
                </c:pt>
                <c:pt idx="44">
                  <c:v>70</c:v>
                </c:pt>
                <c:pt idx="45">
                  <c:v>90</c:v>
                </c:pt>
                <c:pt idx="46">
                  <c:v>56</c:v>
                </c:pt>
                <c:pt idx="47">
                  <c:v>49</c:v>
                </c:pt>
                <c:pt idx="48">
                  <c:v>31</c:v>
                </c:pt>
                <c:pt idx="49">
                  <c:v>54</c:v>
                </c:pt>
                <c:pt idx="50">
                  <c:v>48</c:v>
                </c:pt>
                <c:pt idx="51">
                  <c:v>42</c:v>
                </c:pt>
                <c:pt idx="52">
                  <c:v>40</c:v>
                </c:pt>
                <c:pt idx="53">
                  <c:v>46</c:v>
                </c:pt>
                <c:pt idx="54">
                  <c:v>46</c:v>
                </c:pt>
                <c:pt idx="55">
                  <c:v>31</c:v>
                </c:pt>
                <c:pt idx="56">
                  <c:v>26</c:v>
                </c:pt>
                <c:pt idx="57">
                  <c:v>26</c:v>
                </c:pt>
                <c:pt idx="58">
                  <c:v>24</c:v>
                </c:pt>
                <c:pt idx="59">
                  <c:v>29</c:v>
                </c:pt>
                <c:pt idx="60">
                  <c:v>25</c:v>
                </c:pt>
                <c:pt idx="61">
                  <c:v>16</c:v>
                </c:pt>
                <c:pt idx="62">
                  <c:v>22</c:v>
                </c:pt>
                <c:pt idx="63">
                  <c:v>14</c:v>
                </c:pt>
                <c:pt idx="64">
                  <c:v>7</c:v>
                </c:pt>
                <c:pt idx="65">
                  <c:v>12</c:v>
                </c:pt>
                <c:pt idx="66">
                  <c:v>8</c:v>
                </c:pt>
                <c:pt idx="67">
                  <c:v>8</c:v>
                </c:pt>
                <c:pt idx="68">
                  <c:v>6</c:v>
                </c:pt>
                <c:pt idx="69">
                  <c:v>7</c:v>
                </c:pt>
                <c:pt idx="70">
                  <c:v>6</c:v>
                </c:pt>
                <c:pt idx="71">
                  <c:v>5</c:v>
                </c:pt>
                <c:pt idx="72">
                  <c:v>6</c:v>
                </c:pt>
                <c:pt idx="73">
                  <c:v>2</c:v>
                </c:pt>
                <c:pt idx="74">
                  <c:v>2</c:v>
                </c:pt>
                <c:pt idx="75">
                  <c:v>4</c:v>
                </c:pt>
                <c:pt idx="76">
                  <c:v>2</c:v>
                </c:pt>
                <c:pt idx="77">
                  <c:v>1</c:v>
                </c:pt>
                <c:pt idx="78">
                  <c:v>1</c:v>
                </c:pt>
                <c:pt idx="79">
                  <c:v>6</c:v>
                </c:pt>
                <c:pt idx="80">
                  <c:v>12</c:v>
                </c:pt>
                <c:pt idx="81">
                  <c:v>1</c:v>
                </c:pt>
                <c:pt idx="82">
                  <c:v>5</c:v>
                </c:pt>
                <c:pt idx="83">
                  <c:v>1</c:v>
                </c:pt>
                <c:pt idx="84">
                  <c:v>6</c:v>
                </c:pt>
                <c:pt idx="85">
                  <c:v>4</c:v>
                </c:pt>
                <c:pt idx="86">
                  <c:v>4</c:v>
                </c:pt>
                <c:pt idx="87">
                  <c:v>5</c:v>
                </c:pt>
                <c:pt idx="88">
                  <c:v>12</c:v>
                </c:pt>
                <c:pt idx="89">
                  <c:v>2</c:v>
                </c:pt>
                <c:pt idx="90">
                  <c:v>4</c:v>
                </c:pt>
                <c:pt idx="91">
                  <c:v>2</c:v>
                </c:pt>
                <c:pt idx="92">
                  <c:v>4</c:v>
                </c:pt>
                <c:pt idx="93">
                  <c:v>2</c:v>
                </c:pt>
                <c:pt idx="94">
                  <c:v>7</c:v>
                </c:pt>
                <c:pt idx="95">
                  <c:v>8</c:v>
                </c:pt>
                <c:pt idx="96">
                  <c:v>2</c:v>
                </c:pt>
                <c:pt idx="97">
                  <c:v>8</c:v>
                </c:pt>
                <c:pt idx="98">
                  <c:v>4</c:v>
                </c:pt>
                <c:pt idx="99">
                  <c:v>4</c:v>
                </c:pt>
                <c:pt idx="100">
                  <c:v>7</c:v>
                </c:pt>
                <c:pt idx="101">
                  <c:v>23</c:v>
                </c:pt>
                <c:pt idx="102">
                  <c:v>11</c:v>
                </c:pt>
                <c:pt idx="103">
                  <c:v>10</c:v>
                </c:pt>
                <c:pt idx="104">
                  <c:v>19</c:v>
                </c:pt>
                <c:pt idx="105">
                  <c:v>24</c:v>
                </c:pt>
                <c:pt idx="106">
                  <c:v>12</c:v>
                </c:pt>
                <c:pt idx="107">
                  <c:v>16</c:v>
                </c:pt>
                <c:pt idx="108">
                  <c:v>30</c:v>
                </c:pt>
                <c:pt idx="109">
                  <c:v>25</c:v>
                </c:pt>
                <c:pt idx="110">
                  <c:v>28</c:v>
                </c:pt>
                <c:pt idx="111">
                  <c:v>35</c:v>
                </c:pt>
                <c:pt idx="112">
                  <c:v>30</c:v>
                </c:pt>
                <c:pt idx="113">
                  <c:v>34</c:v>
                </c:pt>
                <c:pt idx="114">
                  <c:v>41</c:v>
                </c:pt>
                <c:pt idx="115">
                  <c:v>85</c:v>
                </c:pt>
                <c:pt idx="116">
                  <c:v>95</c:v>
                </c:pt>
                <c:pt idx="117">
                  <c:v>102</c:v>
                </c:pt>
                <c:pt idx="118">
                  <c:v>58</c:v>
                </c:pt>
                <c:pt idx="119">
                  <c:v>89</c:v>
                </c:pt>
                <c:pt idx="120">
                  <c:v>167</c:v>
                </c:pt>
                <c:pt idx="121">
                  <c:v>107</c:v>
                </c:pt>
                <c:pt idx="122">
                  <c:v>104</c:v>
                </c:pt>
                <c:pt idx="123">
                  <c:v>90</c:v>
                </c:pt>
                <c:pt idx="124">
                  <c:v>85</c:v>
                </c:pt>
                <c:pt idx="125">
                  <c:v>127</c:v>
                </c:pt>
                <c:pt idx="126">
                  <c:v>104</c:v>
                </c:pt>
                <c:pt idx="127">
                  <c:v>158</c:v>
                </c:pt>
                <c:pt idx="128">
                  <c:v>120</c:v>
                </c:pt>
                <c:pt idx="129">
                  <c:v>170</c:v>
                </c:pt>
                <c:pt idx="130">
                  <c:v>163</c:v>
                </c:pt>
                <c:pt idx="131">
                  <c:v>86</c:v>
                </c:pt>
                <c:pt idx="132">
                  <c:v>49</c:v>
                </c:pt>
                <c:pt idx="133">
                  <c:v>52</c:v>
                </c:pt>
                <c:pt idx="134">
                  <c:v>36</c:v>
                </c:pt>
                <c:pt idx="135">
                  <c:v>236</c:v>
                </c:pt>
                <c:pt idx="136">
                  <c:v>316</c:v>
                </c:pt>
                <c:pt idx="137">
                  <c:v>234</c:v>
                </c:pt>
                <c:pt idx="138">
                  <c:v>340</c:v>
                </c:pt>
                <c:pt idx="139">
                  <c:v>310</c:v>
                </c:pt>
                <c:pt idx="140">
                  <c:v>294</c:v>
                </c:pt>
                <c:pt idx="141">
                  <c:v>292</c:v>
                </c:pt>
                <c:pt idx="142">
                  <c:v>316</c:v>
                </c:pt>
                <c:pt idx="143">
                  <c:v>235</c:v>
                </c:pt>
                <c:pt idx="144">
                  <c:v>162</c:v>
                </c:pt>
                <c:pt idx="145">
                  <c:v>244</c:v>
                </c:pt>
                <c:pt idx="146">
                  <c:v>372</c:v>
                </c:pt>
                <c:pt idx="147">
                  <c:v>265</c:v>
                </c:pt>
                <c:pt idx="148">
                  <c:v>166</c:v>
                </c:pt>
                <c:pt idx="149">
                  <c:v>292</c:v>
                </c:pt>
                <c:pt idx="150">
                  <c:v>510</c:v>
                </c:pt>
                <c:pt idx="151">
                  <c:v>334</c:v>
                </c:pt>
                <c:pt idx="152">
                  <c:v>510</c:v>
                </c:pt>
                <c:pt idx="153">
                  <c:v>547</c:v>
                </c:pt>
                <c:pt idx="154">
                  <c:v>364</c:v>
                </c:pt>
                <c:pt idx="155">
                  <c:v>498</c:v>
                </c:pt>
                <c:pt idx="156">
                  <c:v>612</c:v>
                </c:pt>
                <c:pt idx="157">
                  <c:v>289</c:v>
                </c:pt>
                <c:pt idx="158">
                  <c:v>274</c:v>
                </c:pt>
                <c:pt idx="159">
                  <c:v>312</c:v>
                </c:pt>
                <c:pt idx="160">
                  <c:v>404</c:v>
                </c:pt>
                <c:pt idx="161">
                  <c:v>292</c:v>
                </c:pt>
                <c:pt idx="162">
                  <c:v>109</c:v>
                </c:pt>
                <c:pt idx="163">
                  <c:v>50</c:v>
                </c:pt>
                <c:pt idx="164">
                  <c:v>26</c:v>
                </c:pt>
                <c:pt idx="165">
                  <c:v>22</c:v>
                </c:pt>
                <c:pt idx="166">
                  <c:v>12</c:v>
                </c:pt>
                <c:pt idx="167">
                  <c:v>13</c:v>
                </c:pt>
                <c:pt idx="168">
                  <c:v>4</c:v>
                </c:pt>
                <c:pt idx="169">
                  <c:v>37</c:v>
                </c:pt>
                <c:pt idx="170">
                  <c:v>1019</c:v>
                </c:pt>
                <c:pt idx="171">
                  <c:v>1144</c:v>
                </c:pt>
                <c:pt idx="172">
                  <c:v>412</c:v>
                </c:pt>
                <c:pt idx="173">
                  <c:v>431</c:v>
                </c:pt>
                <c:pt idx="174">
                  <c:v>792</c:v>
                </c:pt>
                <c:pt idx="175">
                  <c:v>886</c:v>
                </c:pt>
                <c:pt idx="176">
                  <c:v>793</c:v>
                </c:pt>
                <c:pt idx="177">
                  <c:v>550</c:v>
                </c:pt>
                <c:pt idx="178">
                  <c:v>244</c:v>
                </c:pt>
                <c:pt idx="179">
                  <c:v>124</c:v>
                </c:pt>
                <c:pt idx="180">
                  <c:v>286</c:v>
                </c:pt>
                <c:pt idx="181">
                  <c:v>364</c:v>
                </c:pt>
                <c:pt idx="182">
                  <c:v>203</c:v>
                </c:pt>
                <c:pt idx="183">
                  <c:v>202</c:v>
                </c:pt>
              </c:numCache>
            </c:numRef>
          </c:val>
        </c:ser>
        <c:ser>
          <c:idx val="1"/>
          <c:order val="1"/>
          <c:tx>
            <c:strRef>
              <c:f>mgquery_1407964633_228!$C$5:$C$6</c:f>
              <c:strCache>
                <c:ptCount val="1"/>
                <c:pt idx="0">
                  <c:v>2005</c:v>
                </c:pt>
              </c:strCache>
            </c:strRef>
          </c:tx>
          <c:spPr>
            <a:ln>
              <a:solidFill>
                <a:srgbClr val="7030A0"/>
              </a:solidFill>
            </a:ln>
          </c:spPr>
          <c:marker>
            <c:symbol val="none"/>
          </c:marker>
          <c:cat>
            <c:numRef>
              <c:f>mgquery_1407964633_228!$A$7:$A$190</c:f>
              <c:numCache>
                <c:formatCode>d\-mmm</c:formatCode>
                <c:ptCount val="184"/>
                <c:pt idx="0">
                  <c:v>41699</c:v>
                </c:pt>
                <c:pt idx="1">
                  <c:v>41700</c:v>
                </c:pt>
                <c:pt idx="2">
                  <c:v>41701</c:v>
                </c:pt>
                <c:pt idx="3">
                  <c:v>41702</c:v>
                </c:pt>
                <c:pt idx="4">
                  <c:v>41703</c:v>
                </c:pt>
                <c:pt idx="5">
                  <c:v>41704</c:v>
                </c:pt>
                <c:pt idx="6">
                  <c:v>41705</c:v>
                </c:pt>
                <c:pt idx="7">
                  <c:v>41706</c:v>
                </c:pt>
                <c:pt idx="8">
                  <c:v>41707</c:v>
                </c:pt>
                <c:pt idx="9">
                  <c:v>41708</c:v>
                </c:pt>
                <c:pt idx="10">
                  <c:v>41709</c:v>
                </c:pt>
                <c:pt idx="11">
                  <c:v>41710</c:v>
                </c:pt>
                <c:pt idx="12">
                  <c:v>41711</c:v>
                </c:pt>
                <c:pt idx="13">
                  <c:v>41712</c:v>
                </c:pt>
                <c:pt idx="14">
                  <c:v>41713</c:v>
                </c:pt>
                <c:pt idx="15">
                  <c:v>41714</c:v>
                </c:pt>
                <c:pt idx="16">
                  <c:v>41715</c:v>
                </c:pt>
                <c:pt idx="17">
                  <c:v>41716</c:v>
                </c:pt>
                <c:pt idx="18">
                  <c:v>41717</c:v>
                </c:pt>
                <c:pt idx="19">
                  <c:v>41718</c:v>
                </c:pt>
                <c:pt idx="20">
                  <c:v>41719</c:v>
                </c:pt>
                <c:pt idx="21">
                  <c:v>41720</c:v>
                </c:pt>
                <c:pt idx="22">
                  <c:v>41721</c:v>
                </c:pt>
                <c:pt idx="23">
                  <c:v>41722</c:v>
                </c:pt>
                <c:pt idx="24">
                  <c:v>41723</c:v>
                </c:pt>
                <c:pt idx="25">
                  <c:v>41724</c:v>
                </c:pt>
                <c:pt idx="26">
                  <c:v>41725</c:v>
                </c:pt>
                <c:pt idx="27">
                  <c:v>41726</c:v>
                </c:pt>
                <c:pt idx="28">
                  <c:v>41727</c:v>
                </c:pt>
                <c:pt idx="29">
                  <c:v>41728</c:v>
                </c:pt>
                <c:pt idx="30">
                  <c:v>41729</c:v>
                </c:pt>
                <c:pt idx="31">
                  <c:v>41730</c:v>
                </c:pt>
                <c:pt idx="32">
                  <c:v>41731</c:v>
                </c:pt>
                <c:pt idx="33">
                  <c:v>41732</c:v>
                </c:pt>
                <c:pt idx="34">
                  <c:v>41733</c:v>
                </c:pt>
                <c:pt idx="35">
                  <c:v>41734</c:v>
                </c:pt>
                <c:pt idx="36">
                  <c:v>41735</c:v>
                </c:pt>
                <c:pt idx="37">
                  <c:v>41736</c:v>
                </c:pt>
                <c:pt idx="38">
                  <c:v>41737</c:v>
                </c:pt>
                <c:pt idx="39">
                  <c:v>41738</c:v>
                </c:pt>
                <c:pt idx="40">
                  <c:v>41739</c:v>
                </c:pt>
                <c:pt idx="41">
                  <c:v>41740</c:v>
                </c:pt>
                <c:pt idx="42">
                  <c:v>41741</c:v>
                </c:pt>
                <c:pt idx="43">
                  <c:v>41742</c:v>
                </c:pt>
                <c:pt idx="44">
                  <c:v>41743</c:v>
                </c:pt>
                <c:pt idx="45">
                  <c:v>41744</c:v>
                </c:pt>
                <c:pt idx="46">
                  <c:v>41745</c:v>
                </c:pt>
                <c:pt idx="47">
                  <c:v>41746</c:v>
                </c:pt>
                <c:pt idx="48">
                  <c:v>41747</c:v>
                </c:pt>
                <c:pt idx="49">
                  <c:v>41748</c:v>
                </c:pt>
                <c:pt idx="50">
                  <c:v>41749</c:v>
                </c:pt>
                <c:pt idx="51">
                  <c:v>41750</c:v>
                </c:pt>
                <c:pt idx="52">
                  <c:v>41751</c:v>
                </c:pt>
                <c:pt idx="53">
                  <c:v>41752</c:v>
                </c:pt>
                <c:pt idx="54">
                  <c:v>41753</c:v>
                </c:pt>
                <c:pt idx="55">
                  <c:v>41754</c:v>
                </c:pt>
                <c:pt idx="56">
                  <c:v>41755</c:v>
                </c:pt>
                <c:pt idx="57">
                  <c:v>41756</c:v>
                </c:pt>
                <c:pt idx="58">
                  <c:v>41757</c:v>
                </c:pt>
                <c:pt idx="59">
                  <c:v>41758</c:v>
                </c:pt>
                <c:pt idx="60">
                  <c:v>41759</c:v>
                </c:pt>
                <c:pt idx="61">
                  <c:v>41760</c:v>
                </c:pt>
                <c:pt idx="62">
                  <c:v>41761</c:v>
                </c:pt>
                <c:pt idx="63">
                  <c:v>41762</c:v>
                </c:pt>
                <c:pt idx="64">
                  <c:v>41763</c:v>
                </c:pt>
                <c:pt idx="65">
                  <c:v>41764</c:v>
                </c:pt>
                <c:pt idx="66">
                  <c:v>41765</c:v>
                </c:pt>
                <c:pt idx="67">
                  <c:v>41766</c:v>
                </c:pt>
                <c:pt idx="68">
                  <c:v>41767</c:v>
                </c:pt>
                <c:pt idx="69">
                  <c:v>41768</c:v>
                </c:pt>
                <c:pt idx="70">
                  <c:v>41769</c:v>
                </c:pt>
                <c:pt idx="71">
                  <c:v>41770</c:v>
                </c:pt>
                <c:pt idx="72">
                  <c:v>41771</c:v>
                </c:pt>
                <c:pt idx="73">
                  <c:v>41772</c:v>
                </c:pt>
                <c:pt idx="74">
                  <c:v>41773</c:v>
                </c:pt>
                <c:pt idx="75">
                  <c:v>41774</c:v>
                </c:pt>
                <c:pt idx="76">
                  <c:v>41775</c:v>
                </c:pt>
                <c:pt idx="77">
                  <c:v>41776</c:v>
                </c:pt>
                <c:pt idx="78">
                  <c:v>41777</c:v>
                </c:pt>
                <c:pt idx="79">
                  <c:v>41778</c:v>
                </c:pt>
                <c:pt idx="80">
                  <c:v>41779</c:v>
                </c:pt>
                <c:pt idx="81">
                  <c:v>41780</c:v>
                </c:pt>
                <c:pt idx="82">
                  <c:v>41781</c:v>
                </c:pt>
                <c:pt idx="83">
                  <c:v>41782</c:v>
                </c:pt>
                <c:pt idx="84">
                  <c:v>41783</c:v>
                </c:pt>
                <c:pt idx="85">
                  <c:v>41784</c:v>
                </c:pt>
                <c:pt idx="86">
                  <c:v>41785</c:v>
                </c:pt>
                <c:pt idx="87">
                  <c:v>41786</c:v>
                </c:pt>
                <c:pt idx="88">
                  <c:v>41787</c:v>
                </c:pt>
                <c:pt idx="89">
                  <c:v>41788</c:v>
                </c:pt>
                <c:pt idx="90">
                  <c:v>41789</c:v>
                </c:pt>
                <c:pt idx="91">
                  <c:v>41790</c:v>
                </c:pt>
                <c:pt idx="92">
                  <c:v>41791</c:v>
                </c:pt>
                <c:pt idx="93">
                  <c:v>41792</c:v>
                </c:pt>
                <c:pt idx="94">
                  <c:v>41793</c:v>
                </c:pt>
                <c:pt idx="95">
                  <c:v>41794</c:v>
                </c:pt>
                <c:pt idx="96">
                  <c:v>41795</c:v>
                </c:pt>
                <c:pt idx="97">
                  <c:v>41796</c:v>
                </c:pt>
                <c:pt idx="98">
                  <c:v>41797</c:v>
                </c:pt>
                <c:pt idx="99">
                  <c:v>41798</c:v>
                </c:pt>
                <c:pt idx="100">
                  <c:v>41799</c:v>
                </c:pt>
                <c:pt idx="101">
                  <c:v>41800</c:v>
                </c:pt>
                <c:pt idx="102">
                  <c:v>41801</c:v>
                </c:pt>
                <c:pt idx="103">
                  <c:v>41802</c:v>
                </c:pt>
                <c:pt idx="104">
                  <c:v>41803</c:v>
                </c:pt>
                <c:pt idx="105">
                  <c:v>41804</c:v>
                </c:pt>
                <c:pt idx="106">
                  <c:v>41805</c:v>
                </c:pt>
                <c:pt idx="107">
                  <c:v>41806</c:v>
                </c:pt>
                <c:pt idx="108">
                  <c:v>41807</c:v>
                </c:pt>
                <c:pt idx="109">
                  <c:v>41808</c:v>
                </c:pt>
                <c:pt idx="110">
                  <c:v>41809</c:v>
                </c:pt>
                <c:pt idx="111">
                  <c:v>41810</c:v>
                </c:pt>
                <c:pt idx="112">
                  <c:v>41811</c:v>
                </c:pt>
                <c:pt idx="113">
                  <c:v>41812</c:v>
                </c:pt>
                <c:pt idx="114">
                  <c:v>41813</c:v>
                </c:pt>
                <c:pt idx="115">
                  <c:v>41814</c:v>
                </c:pt>
                <c:pt idx="116">
                  <c:v>41815</c:v>
                </c:pt>
                <c:pt idx="117">
                  <c:v>41816</c:v>
                </c:pt>
                <c:pt idx="118">
                  <c:v>41817</c:v>
                </c:pt>
                <c:pt idx="119">
                  <c:v>41818</c:v>
                </c:pt>
                <c:pt idx="120">
                  <c:v>41819</c:v>
                </c:pt>
                <c:pt idx="121">
                  <c:v>41820</c:v>
                </c:pt>
                <c:pt idx="122">
                  <c:v>41821</c:v>
                </c:pt>
                <c:pt idx="123">
                  <c:v>41822</c:v>
                </c:pt>
                <c:pt idx="124">
                  <c:v>41823</c:v>
                </c:pt>
                <c:pt idx="125">
                  <c:v>41824</c:v>
                </c:pt>
                <c:pt idx="126">
                  <c:v>41825</c:v>
                </c:pt>
                <c:pt idx="127">
                  <c:v>41826</c:v>
                </c:pt>
                <c:pt idx="128">
                  <c:v>41827</c:v>
                </c:pt>
                <c:pt idx="129">
                  <c:v>41828</c:v>
                </c:pt>
                <c:pt idx="130">
                  <c:v>41829</c:v>
                </c:pt>
                <c:pt idx="131">
                  <c:v>41830</c:v>
                </c:pt>
                <c:pt idx="132">
                  <c:v>41831</c:v>
                </c:pt>
                <c:pt idx="133">
                  <c:v>41832</c:v>
                </c:pt>
                <c:pt idx="134">
                  <c:v>41833</c:v>
                </c:pt>
                <c:pt idx="135">
                  <c:v>41834</c:v>
                </c:pt>
                <c:pt idx="136">
                  <c:v>41835</c:v>
                </c:pt>
                <c:pt idx="137">
                  <c:v>41836</c:v>
                </c:pt>
                <c:pt idx="138">
                  <c:v>41837</c:v>
                </c:pt>
                <c:pt idx="139">
                  <c:v>41838</c:v>
                </c:pt>
                <c:pt idx="140">
                  <c:v>41839</c:v>
                </c:pt>
                <c:pt idx="141">
                  <c:v>41840</c:v>
                </c:pt>
                <c:pt idx="142">
                  <c:v>41841</c:v>
                </c:pt>
                <c:pt idx="143">
                  <c:v>41842</c:v>
                </c:pt>
                <c:pt idx="144">
                  <c:v>41843</c:v>
                </c:pt>
                <c:pt idx="145">
                  <c:v>41844</c:v>
                </c:pt>
                <c:pt idx="146">
                  <c:v>41845</c:v>
                </c:pt>
                <c:pt idx="147">
                  <c:v>41846</c:v>
                </c:pt>
                <c:pt idx="148">
                  <c:v>41847</c:v>
                </c:pt>
                <c:pt idx="149">
                  <c:v>41848</c:v>
                </c:pt>
                <c:pt idx="150">
                  <c:v>41849</c:v>
                </c:pt>
                <c:pt idx="151">
                  <c:v>41850</c:v>
                </c:pt>
                <c:pt idx="152">
                  <c:v>41851</c:v>
                </c:pt>
                <c:pt idx="153">
                  <c:v>41852</c:v>
                </c:pt>
                <c:pt idx="154">
                  <c:v>41853</c:v>
                </c:pt>
                <c:pt idx="155">
                  <c:v>41854</c:v>
                </c:pt>
                <c:pt idx="156">
                  <c:v>41855</c:v>
                </c:pt>
                <c:pt idx="157">
                  <c:v>41856</c:v>
                </c:pt>
                <c:pt idx="158">
                  <c:v>41857</c:v>
                </c:pt>
                <c:pt idx="159">
                  <c:v>41858</c:v>
                </c:pt>
                <c:pt idx="160">
                  <c:v>41859</c:v>
                </c:pt>
                <c:pt idx="161">
                  <c:v>41860</c:v>
                </c:pt>
                <c:pt idx="162">
                  <c:v>41861</c:v>
                </c:pt>
                <c:pt idx="163">
                  <c:v>41862</c:v>
                </c:pt>
                <c:pt idx="164">
                  <c:v>41863</c:v>
                </c:pt>
                <c:pt idx="165">
                  <c:v>41864</c:v>
                </c:pt>
                <c:pt idx="166">
                  <c:v>41865</c:v>
                </c:pt>
                <c:pt idx="167">
                  <c:v>41866</c:v>
                </c:pt>
                <c:pt idx="168">
                  <c:v>41867</c:v>
                </c:pt>
                <c:pt idx="169">
                  <c:v>41868</c:v>
                </c:pt>
                <c:pt idx="170">
                  <c:v>41869</c:v>
                </c:pt>
                <c:pt idx="171">
                  <c:v>41870</c:v>
                </c:pt>
                <c:pt idx="172">
                  <c:v>41871</c:v>
                </c:pt>
                <c:pt idx="173">
                  <c:v>41872</c:v>
                </c:pt>
                <c:pt idx="174">
                  <c:v>41873</c:v>
                </c:pt>
                <c:pt idx="175">
                  <c:v>41874</c:v>
                </c:pt>
                <c:pt idx="176">
                  <c:v>41875</c:v>
                </c:pt>
                <c:pt idx="177">
                  <c:v>41876</c:v>
                </c:pt>
                <c:pt idx="178">
                  <c:v>41877</c:v>
                </c:pt>
                <c:pt idx="179">
                  <c:v>41878</c:v>
                </c:pt>
                <c:pt idx="180">
                  <c:v>41879</c:v>
                </c:pt>
                <c:pt idx="181">
                  <c:v>41880</c:v>
                </c:pt>
                <c:pt idx="182">
                  <c:v>41881</c:v>
                </c:pt>
                <c:pt idx="183">
                  <c:v>41882</c:v>
                </c:pt>
              </c:numCache>
            </c:numRef>
          </c:cat>
          <c:val>
            <c:numRef>
              <c:f>mgquery_1407964633_228!$C$7:$C$190</c:f>
              <c:numCache>
                <c:formatCode>General</c:formatCode>
                <c:ptCount val="184"/>
                <c:pt idx="0">
                  <c:v>12</c:v>
                </c:pt>
                <c:pt idx="1">
                  <c:v>26</c:v>
                </c:pt>
                <c:pt idx="2">
                  <c:v>39</c:v>
                </c:pt>
                <c:pt idx="3">
                  <c:v>115</c:v>
                </c:pt>
                <c:pt idx="4">
                  <c:v>176</c:v>
                </c:pt>
                <c:pt idx="5">
                  <c:v>124</c:v>
                </c:pt>
                <c:pt idx="6">
                  <c:v>96</c:v>
                </c:pt>
                <c:pt idx="7">
                  <c:v>113</c:v>
                </c:pt>
                <c:pt idx="8">
                  <c:v>68</c:v>
                </c:pt>
                <c:pt idx="9">
                  <c:v>73</c:v>
                </c:pt>
                <c:pt idx="10">
                  <c:v>80</c:v>
                </c:pt>
                <c:pt idx="11">
                  <c:v>120</c:v>
                </c:pt>
                <c:pt idx="12">
                  <c:v>193</c:v>
                </c:pt>
                <c:pt idx="13">
                  <c:v>230</c:v>
                </c:pt>
                <c:pt idx="14">
                  <c:v>242</c:v>
                </c:pt>
                <c:pt idx="15">
                  <c:v>166</c:v>
                </c:pt>
                <c:pt idx="16">
                  <c:v>131</c:v>
                </c:pt>
                <c:pt idx="17">
                  <c:v>139</c:v>
                </c:pt>
                <c:pt idx="18">
                  <c:v>216</c:v>
                </c:pt>
                <c:pt idx="19">
                  <c:v>175</c:v>
                </c:pt>
                <c:pt idx="20">
                  <c:v>81</c:v>
                </c:pt>
                <c:pt idx="21">
                  <c:v>87</c:v>
                </c:pt>
                <c:pt idx="22">
                  <c:v>60</c:v>
                </c:pt>
                <c:pt idx="23">
                  <c:v>75</c:v>
                </c:pt>
                <c:pt idx="24">
                  <c:v>80</c:v>
                </c:pt>
                <c:pt idx="25">
                  <c:v>117</c:v>
                </c:pt>
                <c:pt idx="26">
                  <c:v>109</c:v>
                </c:pt>
                <c:pt idx="27">
                  <c:v>102</c:v>
                </c:pt>
                <c:pt idx="28">
                  <c:v>96</c:v>
                </c:pt>
                <c:pt idx="29">
                  <c:v>85</c:v>
                </c:pt>
                <c:pt idx="30">
                  <c:v>53</c:v>
                </c:pt>
                <c:pt idx="31">
                  <c:v>148</c:v>
                </c:pt>
                <c:pt idx="32">
                  <c:v>100</c:v>
                </c:pt>
                <c:pt idx="33">
                  <c:v>40</c:v>
                </c:pt>
                <c:pt idx="34">
                  <c:v>30</c:v>
                </c:pt>
                <c:pt idx="35">
                  <c:v>36</c:v>
                </c:pt>
                <c:pt idx="36">
                  <c:v>30</c:v>
                </c:pt>
                <c:pt idx="37">
                  <c:v>46</c:v>
                </c:pt>
                <c:pt idx="38">
                  <c:v>52</c:v>
                </c:pt>
                <c:pt idx="39">
                  <c:v>54</c:v>
                </c:pt>
                <c:pt idx="40">
                  <c:v>65</c:v>
                </c:pt>
                <c:pt idx="41">
                  <c:v>47</c:v>
                </c:pt>
                <c:pt idx="42">
                  <c:v>40</c:v>
                </c:pt>
                <c:pt idx="43">
                  <c:v>38</c:v>
                </c:pt>
                <c:pt idx="44">
                  <c:v>49</c:v>
                </c:pt>
                <c:pt idx="45">
                  <c:v>50</c:v>
                </c:pt>
                <c:pt idx="46">
                  <c:v>35</c:v>
                </c:pt>
                <c:pt idx="47">
                  <c:v>26</c:v>
                </c:pt>
                <c:pt idx="48">
                  <c:v>36</c:v>
                </c:pt>
                <c:pt idx="49">
                  <c:v>20</c:v>
                </c:pt>
                <c:pt idx="50">
                  <c:v>28</c:v>
                </c:pt>
                <c:pt idx="51">
                  <c:v>25</c:v>
                </c:pt>
                <c:pt idx="52">
                  <c:v>18</c:v>
                </c:pt>
                <c:pt idx="53">
                  <c:v>19</c:v>
                </c:pt>
                <c:pt idx="54">
                  <c:v>16</c:v>
                </c:pt>
                <c:pt idx="55">
                  <c:v>28</c:v>
                </c:pt>
                <c:pt idx="56">
                  <c:v>18</c:v>
                </c:pt>
                <c:pt idx="57">
                  <c:v>13</c:v>
                </c:pt>
                <c:pt idx="58">
                  <c:v>37</c:v>
                </c:pt>
                <c:pt idx="59">
                  <c:v>24</c:v>
                </c:pt>
                <c:pt idx="60">
                  <c:v>36</c:v>
                </c:pt>
                <c:pt idx="61">
                  <c:v>14</c:v>
                </c:pt>
                <c:pt idx="62">
                  <c:v>12</c:v>
                </c:pt>
                <c:pt idx="63">
                  <c:v>12</c:v>
                </c:pt>
                <c:pt idx="64">
                  <c:v>12</c:v>
                </c:pt>
                <c:pt idx="65">
                  <c:v>11</c:v>
                </c:pt>
                <c:pt idx="66">
                  <c:v>6</c:v>
                </c:pt>
                <c:pt idx="67">
                  <c:v>8</c:v>
                </c:pt>
                <c:pt idx="68">
                  <c:v>10</c:v>
                </c:pt>
                <c:pt idx="69">
                  <c:v>5</c:v>
                </c:pt>
                <c:pt idx="70">
                  <c:v>5</c:v>
                </c:pt>
                <c:pt idx="71">
                  <c:v>11</c:v>
                </c:pt>
                <c:pt idx="72">
                  <c:v>12</c:v>
                </c:pt>
                <c:pt idx="73">
                  <c:v>5</c:v>
                </c:pt>
                <c:pt idx="74">
                  <c:v>1</c:v>
                </c:pt>
                <c:pt idx="75">
                  <c:v>6</c:v>
                </c:pt>
                <c:pt idx="76">
                  <c:v>4</c:v>
                </c:pt>
                <c:pt idx="77">
                  <c:v>4</c:v>
                </c:pt>
                <c:pt idx="78">
                  <c:v>0</c:v>
                </c:pt>
                <c:pt idx="79">
                  <c:v>1</c:v>
                </c:pt>
                <c:pt idx="80">
                  <c:v>5</c:v>
                </c:pt>
                <c:pt idx="81">
                  <c:v>2</c:v>
                </c:pt>
                <c:pt idx="82">
                  <c:v>6</c:v>
                </c:pt>
                <c:pt idx="83">
                  <c:v>1</c:v>
                </c:pt>
                <c:pt idx="84">
                  <c:v>2</c:v>
                </c:pt>
                <c:pt idx="85">
                  <c:v>5</c:v>
                </c:pt>
                <c:pt idx="86">
                  <c:v>0</c:v>
                </c:pt>
                <c:pt idx="87">
                  <c:v>2</c:v>
                </c:pt>
                <c:pt idx="88">
                  <c:v>7</c:v>
                </c:pt>
                <c:pt idx="89">
                  <c:v>5</c:v>
                </c:pt>
                <c:pt idx="90">
                  <c:v>6</c:v>
                </c:pt>
                <c:pt idx="91">
                  <c:v>0</c:v>
                </c:pt>
                <c:pt idx="92">
                  <c:v>5</c:v>
                </c:pt>
                <c:pt idx="93">
                  <c:v>7</c:v>
                </c:pt>
                <c:pt idx="94">
                  <c:v>14</c:v>
                </c:pt>
                <c:pt idx="95">
                  <c:v>8</c:v>
                </c:pt>
                <c:pt idx="96">
                  <c:v>5</c:v>
                </c:pt>
                <c:pt idx="97">
                  <c:v>5</c:v>
                </c:pt>
                <c:pt idx="98">
                  <c:v>16</c:v>
                </c:pt>
                <c:pt idx="99">
                  <c:v>13</c:v>
                </c:pt>
                <c:pt idx="100">
                  <c:v>10</c:v>
                </c:pt>
                <c:pt idx="101">
                  <c:v>14</c:v>
                </c:pt>
                <c:pt idx="102">
                  <c:v>28</c:v>
                </c:pt>
                <c:pt idx="103">
                  <c:v>17</c:v>
                </c:pt>
                <c:pt idx="104">
                  <c:v>11</c:v>
                </c:pt>
                <c:pt idx="105">
                  <c:v>12</c:v>
                </c:pt>
                <c:pt idx="106">
                  <c:v>8</c:v>
                </c:pt>
                <c:pt idx="107">
                  <c:v>11</c:v>
                </c:pt>
                <c:pt idx="108">
                  <c:v>14</c:v>
                </c:pt>
                <c:pt idx="109">
                  <c:v>16</c:v>
                </c:pt>
                <c:pt idx="110">
                  <c:v>10</c:v>
                </c:pt>
                <c:pt idx="111">
                  <c:v>16</c:v>
                </c:pt>
                <c:pt idx="112">
                  <c:v>22</c:v>
                </c:pt>
                <c:pt idx="113">
                  <c:v>12</c:v>
                </c:pt>
                <c:pt idx="114">
                  <c:v>11</c:v>
                </c:pt>
                <c:pt idx="115">
                  <c:v>22</c:v>
                </c:pt>
                <c:pt idx="116">
                  <c:v>19</c:v>
                </c:pt>
                <c:pt idx="117">
                  <c:v>19</c:v>
                </c:pt>
                <c:pt idx="118">
                  <c:v>24</c:v>
                </c:pt>
                <c:pt idx="119">
                  <c:v>17</c:v>
                </c:pt>
                <c:pt idx="120">
                  <c:v>23</c:v>
                </c:pt>
                <c:pt idx="121">
                  <c:v>24</c:v>
                </c:pt>
                <c:pt idx="122">
                  <c:v>65</c:v>
                </c:pt>
                <c:pt idx="123">
                  <c:v>86</c:v>
                </c:pt>
                <c:pt idx="124">
                  <c:v>84</c:v>
                </c:pt>
                <c:pt idx="125">
                  <c:v>86</c:v>
                </c:pt>
                <c:pt idx="126">
                  <c:v>54</c:v>
                </c:pt>
                <c:pt idx="127">
                  <c:v>64</c:v>
                </c:pt>
                <c:pt idx="128">
                  <c:v>52</c:v>
                </c:pt>
                <c:pt idx="129">
                  <c:v>76</c:v>
                </c:pt>
                <c:pt idx="130">
                  <c:v>95</c:v>
                </c:pt>
                <c:pt idx="131">
                  <c:v>62</c:v>
                </c:pt>
                <c:pt idx="132">
                  <c:v>67</c:v>
                </c:pt>
                <c:pt idx="133">
                  <c:v>108</c:v>
                </c:pt>
                <c:pt idx="134">
                  <c:v>73</c:v>
                </c:pt>
                <c:pt idx="135">
                  <c:v>104</c:v>
                </c:pt>
                <c:pt idx="136">
                  <c:v>58</c:v>
                </c:pt>
                <c:pt idx="137">
                  <c:v>78</c:v>
                </c:pt>
                <c:pt idx="138">
                  <c:v>76</c:v>
                </c:pt>
                <c:pt idx="139">
                  <c:v>49</c:v>
                </c:pt>
                <c:pt idx="140">
                  <c:v>80</c:v>
                </c:pt>
                <c:pt idx="141">
                  <c:v>54</c:v>
                </c:pt>
                <c:pt idx="142">
                  <c:v>55</c:v>
                </c:pt>
                <c:pt idx="143">
                  <c:v>50</c:v>
                </c:pt>
                <c:pt idx="144">
                  <c:v>103</c:v>
                </c:pt>
                <c:pt idx="145">
                  <c:v>55</c:v>
                </c:pt>
                <c:pt idx="146">
                  <c:v>86</c:v>
                </c:pt>
                <c:pt idx="147">
                  <c:v>54</c:v>
                </c:pt>
                <c:pt idx="148">
                  <c:v>37</c:v>
                </c:pt>
                <c:pt idx="149">
                  <c:v>41</c:v>
                </c:pt>
                <c:pt idx="150">
                  <c:v>44</c:v>
                </c:pt>
                <c:pt idx="151">
                  <c:v>94</c:v>
                </c:pt>
                <c:pt idx="152">
                  <c:v>66</c:v>
                </c:pt>
                <c:pt idx="153">
                  <c:v>49</c:v>
                </c:pt>
                <c:pt idx="154">
                  <c:v>49</c:v>
                </c:pt>
                <c:pt idx="155">
                  <c:v>77</c:v>
                </c:pt>
                <c:pt idx="156">
                  <c:v>32</c:v>
                </c:pt>
                <c:pt idx="157">
                  <c:v>23</c:v>
                </c:pt>
                <c:pt idx="158">
                  <c:v>42</c:v>
                </c:pt>
                <c:pt idx="159">
                  <c:v>83</c:v>
                </c:pt>
                <c:pt idx="160">
                  <c:v>34</c:v>
                </c:pt>
                <c:pt idx="161">
                  <c:v>23</c:v>
                </c:pt>
                <c:pt idx="162">
                  <c:v>80</c:v>
                </c:pt>
                <c:pt idx="163">
                  <c:v>110</c:v>
                </c:pt>
                <c:pt idx="164">
                  <c:v>104</c:v>
                </c:pt>
                <c:pt idx="165">
                  <c:v>163</c:v>
                </c:pt>
                <c:pt idx="166">
                  <c:v>116</c:v>
                </c:pt>
                <c:pt idx="167">
                  <c:v>56</c:v>
                </c:pt>
                <c:pt idx="168">
                  <c:v>56</c:v>
                </c:pt>
                <c:pt idx="169">
                  <c:v>108</c:v>
                </c:pt>
                <c:pt idx="170">
                  <c:v>89</c:v>
                </c:pt>
                <c:pt idx="171">
                  <c:v>108</c:v>
                </c:pt>
                <c:pt idx="172">
                  <c:v>80</c:v>
                </c:pt>
                <c:pt idx="173">
                  <c:v>137</c:v>
                </c:pt>
                <c:pt idx="174">
                  <c:v>97</c:v>
                </c:pt>
                <c:pt idx="175">
                  <c:v>224</c:v>
                </c:pt>
                <c:pt idx="176">
                  <c:v>172</c:v>
                </c:pt>
                <c:pt idx="177">
                  <c:v>139</c:v>
                </c:pt>
                <c:pt idx="178">
                  <c:v>150</c:v>
                </c:pt>
                <c:pt idx="179">
                  <c:v>128</c:v>
                </c:pt>
                <c:pt idx="180">
                  <c:v>169</c:v>
                </c:pt>
                <c:pt idx="181">
                  <c:v>98</c:v>
                </c:pt>
                <c:pt idx="182">
                  <c:v>248</c:v>
                </c:pt>
                <c:pt idx="183">
                  <c:v>271</c:v>
                </c:pt>
              </c:numCache>
            </c:numRef>
          </c:val>
        </c:ser>
        <c:ser>
          <c:idx val="2"/>
          <c:order val="2"/>
          <c:tx>
            <c:strRef>
              <c:f>mgquery_1407964633_228!$D$5:$D$6</c:f>
              <c:strCache>
                <c:ptCount val="1"/>
                <c:pt idx="0">
                  <c:v>2011</c:v>
                </c:pt>
              </c:strCache>
            </c:strRef>
          </c:tx>
          <c:spPr>
            <a:ln>
              <a:solidFill>
                <a:schemeClr val="accent1">
                  <a:lumMod val="75000"/>
                </a:schemeClr>
              </a:solidFill>
            </a:ln>
          </c:spPr>
          <c:marker>
            <c:symbol val="none"/>
          </c:marker>
          <c:cat>
            <c:numRef>
              <c:f>mgquery_1407964633_228!$A$7:$A$190</c:f>
              <c:numCache>
                <c:formatCode>d\-mmm</c:formatCode>
                <c:ptCount val="184"/>
                <c:pt idx="0">
                  <c:v>41699</c:v>
                </c:pt>
                <c:pt idx="1">
                  <c:v>41700</c:v>
                </c:pt>
                <c:pt idx="2">
                  <c:v>41701</c:v>
                </c:pt>
                <c:pt idx="3">
                  <c:v>41702</c:v>
                </c:pt>
                <c:pt idx="4">
                  <c:v>41703</c:v>
                </c:pt>
                <c:pt idx="5">
                  <c:v>41704</c:v>
                </c:pt>
                <c:pt idx="6">
                  <c:v>41705</c:v>
                </c:pt>
                <c:pt idx="7">
                  <c:v>41706</c:v>
                </c:pt>
                <c:pt idx="8">
                  <c:v>41707</c:v>
                </c:pt>
                <c:pt idx="9">
                  <c:v>41708</c:v>
                </c:pt>
                <c:pt idx="10">
                  <c:v>41709</c:v>
                </c:pt>
                <c:pt idx="11">
                  <c:v>41710</c:v>
                </c:pt>
                <c:pt idx="12">
                  <c:v>41711</c:v>
                </c:pt>
                <c:pt idx="13">
                  <c:v>41712</c:v>
                </c:pt>
                <c:pt idx="14">
                  <c:v>41713</c:v>
                </c:pt>
                <c:pt idx="15">
                  <c:v>41714</c:v>
                </c:pt>
                <c:pt idx="16">
                  <c:v>41715</c:v>
                </c:pt>
                <c:pt idx="17">
                  <c:v>41716</c:v>
                </c:pt>
                <c:pt idx="18">
                  <c:v>41717</c:v>
                </c:pt>
                <c:pt idx="19">
                  <c:v>41718</c:v>
                </c:pt>
                <c:pt idx="20">
                  <c:v>41719</c:v>
                </c:pt>
                <c:pt idx="21">
                  <c:v>41720</c:v>
                </c:pt>
                <c:pt idx="22">
                  <c:v>41721</c:v>
                </c:pt>
                <c:pt idx="23">
                  <c:v>41722</c:v>
                </c:pt>
                <c:pt idx="24">
                  <c:v>41723</c:v>
                </c:pt>
                <c:pt idx="25">
                  <c:v>41724</c:v>
                </c:pt>
                <c:pt idx="26">
                  <c:v>41725</c:v>
                </c:pt>
                <c:pt idx="27">
                  <c:v>41726</c:v>
                </c:pt>
                <c:pt idx="28">
                  <c:v>41727</c:v>
                </c:pt>
                <c:pt idx="29">
                  <c:v>41728</c:v>
                </c:pt>
                <c:pt idx="30">
                  <c:v>41729</c:v>
                </c:pt>
                <c:pt idx="31">
                  <c:v>41730</c:v>
                </c:pt>
                <c:pt idx="32">
                  <c:v>41731</c:v>
                </c:pt>
                <c:pt idx="33">
                  <c:v>41732</c:v>
                </c:pt>
                <c:pt idx="34">
                  <c:v>41733</c:v>
                </c:pt>
                <c:pt idx="35">
                  <c:v>41734</c:v>
                </c:pt>
                <c:pt idx="36">
                  <c:v>41735</c:v>
                </c:pt>
                <c:pt idx="37">
                  <c:v>41736</c:v>
                </c:pt>
                <c:pt idx="38">
                  <c:v>41737</c:v>
                </c:pt>
                <c:pt idx="39">
                  <c:v>41738</c:v>
                </c:pt>
                <c:pt idx="40">
                  <c:v>41739</c:v>
                </c:pt>
                <c:pt idx="41">
                  <c:v>41740</c:v>
                </c:pt>
                <c:pt idx="42">
                  <c:v>41741</c:v>
                </c:pt>
                <c:pt idx="43">
                  <c:v>41742</c:v>
                </c:pt>
                <c:pt idx="44">
                  <c:v>41743</c:v>
                </c:pt>
                <c:pt idx="45">
                  <c:v>41744</c:v>
                </c:pt>
                <c:pt idx="46">
                  <c:v>41745</c:v>
                </c:pt>
                <c:pt idx="47">
                  <c:v>41746</c:v>
                </c:pt>
                <c:pt idx="48">
                  <c:v>41747</c:v>
                </c:pt>
                <c:pt idx="49">
                  <c:v>41748</c:v>
                </c:pt>
                <c:pt idx="50">
                  <c:v>41749</c:v>
                </c:pt>
                <c:pt idx="51">
                  <c:v>41750</c:v>
                </c:pt>
                <c:pt idx="52">
                  <c:v>41751</c:v>
                </c:pt>
                <c:pt idx="53">
                  <c:v>41752</c:v>
                </c:pt>
                <c:pt idx="54">
                  <c:v>41753</c:v>
                </c:pt>
                <c:pt idx="55">
                  <c:v>41754</c:v>
                </c:pt>
                <c:pt idx="56">
                  <c:v>41755</c:v>
                </c:pt>
                <c:pt idx="57">
                  <c:v>41756</c:v>
                </c:pt>
                <c:pt idx="58">
                  <c:v>41757</c:v>
                </c:pt>
                <c:pt idx="59">
                  <c:v>41758</c:v>
                </c:pt>
                <c:pt idx="60">
                  <c:v>41759</c:v>
                </c:pt>
                <c:pt idx="61">
                  <c:v>41760</c:v>
                </c:pt>
                <c:pt idx="62">
                  <c:v>41761</c:v>
                </c:pt>
                <c:pt idx="63">
                  <c:v>41762</c:v>
                </c:pt>
                <c:pt idx="64">
                  <c:v>41763</c:v>
                </c:pt>
                <c:pt idx="65">
                  <c:v>41764</c:v>
                </c:pt>
                <c:pt idx="66">
                  <c:v>41765</c:v>
                </c:pt>
                <c:pt idx="67">
                  <c:v>41766</c:v>
                </c:pt>
                <c:pt idx="68">
                  <c:v>41767</c:v>
                </c:pt>
                <c:pt idx="69">
                  <c:v>41768</c:v>
                </c:pt>
                <c:pt idx="70">
                  <c:v>41769</c:v>
                </c:pt>
                <c:pt idx="71">
                  <c:v>41770</c:v>
                </c:pt>
                <c:pt idx="72">
                  <c:v>41771</c:v>
                </c:pt>
                <c:pt idx="73">
                  <c:v>41772</c:v>
                </c:pt>
                <c:pt idx="74">
                  <c:v>41773</c:v>
                </c:pt>
                <c:pt idx="75">
                  <c:v>41774</c:v>
                </c:pt>
                <c:pt idx="76">
                  <c:v>41775</c:v>
                </c:pt>
                <c:pt idx="77">
                  <c:v>41776</c:v>
                </c:pt>
                <c:pt idx="78">
                  <c:v>41777</c:v>
                </c:pt>
                <c:pt idx="79">
                  <c:v>41778</c:v>
                </c:pt>
                <c:pt idx="80">
                  <c:v>41779</c:v>
                </c:pt>
                <c:pt idx="81">
                  <c:v>41780</c:v>
                </c:pt>
                <c:pt idx="82">
                  <c:v>41781</c:v>
                </c:pt>
                <c:pt idx="83">
                  <c:v>41782</c:v>
                </c:pt>
                <c:pt idx="84">
                  <c:v>41783</c:v>
                </c:pt>
                <c:pt idx="85">
                  <c:v>41784</c:v>
                </c:pt>
                <c:pt idx="86">
                  <c:v>41785</c:v>
                </c:pt>
                <c:pt idx="87">
                  <c:v>41786</c:v>
                </c:pt>
                <c:pt idx="88">
                  <c:v>41787</c:v>
                </c:pt>
                <c:pt idx="89">
                  <c:v>41788</c:v>
                </c:pt>
                <c:pt idx="90">
                  <c:v>41789</c:v>
                </c:pt>
                <c:pt idx="91">
                  <c:v>41790</c:v>
                </c:pt>
                <c:pt idx="92">
                  <c:v>41791</c:v>
                </c:pt>
                <c:pt idx="93">
                  <c:v>41792</c:v>
                </c:pt>
                <c:pt idx="94">
                  <c:v>41793</c:v>
                </c:pt>
                <c:pt idx="95">
                  <c:v>41794</c:v>
                </c:pt>
                <c:pt idx="96">
                  <c:v>41795</c:v>
                </c:pt>
                <c:pt idx="97">
                  <c:v>41796</c:v>
                </c:pt>
                <c:pt idx="98">
                  <c:v>41797</c:v>
                </c:pt>
                <c:pt idx="99">
                  <c:v>41798</c:v>
                </c:pt>
                <c:pt idx="100">
                  <c:v>41799</c:v>
                </c:pt>
                <c:pt idx="101">
                  <c:v>41800</c:v>
                </c:pt>
                <c:pt idx="102">
                  <c:v>41801</c:v>
                </c:pt>
                <c:pt idx="103">
                  <c:v>41802</c:v>
                </c:pt>
                <c:pt idx="104">
                  <c:v>41803</c:v>
                </c:pt>
                <c:pt idx="105">
                  <c:v>41804</c:v>
                </c:pt>
                <c:pt idx="106">
                  <c:v>41805</c:v>
                </c:pt>
                <c:pt idx="107">
                  <c:v>41806</c:v>
                </c:pt>
                <c:pt idx="108">
                  <c:v>41807</c:v>
                </c:pt>
                <c:pt idx="109">
                  <c:v>41808</c:v>
                </c:pt>
                <c:pt idx="110">
                  <c:v>41809</c:v>
                </c:pt>
                <c:pt idx="111">
                  <c:v>41810</c:v>
                </c:pt>
                <c:pt idx="112">
                  <c:v>41811</c:v>
                </c:pt>
                <c:pt idx="113">
                  <c:v>41812</c:v>
                </c:pt>
                <c:pt idx="114">
                  <c:v>41813</c:v>
                </c:pt>
                <c:pt idx="115">
                  <c:v>41814</c:v>
                </c:pt>
                <c:pt idx="116">
                  <c:v>41815</c:v>
                </c:pt>
                <c:pt idx="117">
                  <c:v>41816</c:v>
                </c:pt>
                <c:pt idx="118">
                  <c:v>41817</c:v>
                </c:pt>
                <c:pt idx="119">
                  <c:v>41818</c:v>
                </c:pt>
                <c:pt idx="120">
                  <c:v>41819</c:v>
                </c:pt>
                <c:pt idx="121">
                  <c:v>41820</c:v>
                </c:pt>
                <c:pt idx="122">
                  <c:v>41821</c:v>
                </c:pt>
                <c:pt idx="123">
                  <c:v>41822</c:v>
                </c:pt>
                <c:pt idx="124">
                  <c:v>41823</c:v>
                </c:pt>
                <c:pt idx="125">
                  <c:v>41824</c:v>
                </c:pt>
                <c:pt idx="126">
                  <c:v>41825</c:v>
                </c:pt>
                <c:pt idx="127">
                  <c:v>41826</c:v>
                </c:pt>
                <c:pt idx="128">
                  <c:v>41827</c:v>
                </c:pt>
                <c:pt idx="129">
                  <c:v>41828</c:v>
                </c:pt>
                <c:pt idx="130">
                  <c:v>41829</c:v>
                </c:pt>
                <c:pt idx="131">
                  <c:v>41830</c:v>
                </c:pt>
                <c:pt idx="132">
                  <c:v>41831</c:v>
                </c:pt>
                <c:pt idx="133">
                  <c:v>41832</c:v>
                </c:pt>
                <c:pt idx="134">
                  <c:v>41833</c:v>
                </c:pt>
                <c:pt idx="135">
                  <c:v>41834</c:v>
                </c:pt>
                <c:pt idx="136">
                  <c:v>41835</c:v>
                </c:pt>
                <c:pt idx="137">
                  <c:v>41836</c:v>
                </c:pt>
                <c:pt idx="138">
                  <c:v>41837</c:v>
                </c:pt>
                <c:pt idx="139">
                  <c:v>41838</c:v>
                </c:pt>
                <c:pt idx="140">
                  <c:v>41839</c:v>
                </c:pt>
                <c:pt idx="141">
                  <c:v>41840</c:v>
                </c:pt>
                <c:pt idx="142">
                  <c:v>41841</c:v>
                </c:pt>
                <c:pt idx="143">
                  <c:v>41842</c:v>
                </c:pt>
                <c:pt idx="144">
                  <c:v>41843</c:v>
                </c:pt>
                <c:pt idx="145">
                  <c:v>41844</c:v>
                </c:pt>
                <c:pt idx="146">
                  <c:v>41845</c:v>
                </c:pt>
                <c:pt idx="147">
                  <c:v>41846</c:v>
                </c:pt>
                <c:pt idx="148">
                  <c:v>41847</c:v>
                </c:pt>
                <c:pt idx="149">
                  <c:v>41848</c:v>
                </c:pt>
                <c:pt idx="150">
                  <c:v>41849</c:v>
                </c:pt>
                <c:pt idx="151">
                  <c:v>41850</c:v>
                </c:pt>
                <c:pt idx="152">
                  <c:v>41851</c:v>
                </c:pt>
                <c:pt idx="153">
                  <c:v>41852</c:v>
                </c:pt>
                <c:pt idx="154">
                  <c:v>41853</c:v>
                </c:pt>
                <c:pt idx="155">
                  <c:v>41854</c:v>
                </c:pt>
                <c:pt idx="156">
                  <c:v>41855</c:v>
                </c:pt>
                <c:pt idx="157">
                  <c:v>41856</c:v>
                </c:pt>
                <c:pt idx="158">
                  <c:v>41857</c:v>
                </c:pt>
                <c:pt idx="159">
                  <c:v>41858</c:v>
                </c:pt>
                <c:pt idx="160">
                  <c:v>41859</c:v>
                </c:pt>
                <c:pt idx="161">
                  <c:v>41860</c:v>
                </c:pt>
                <c:pt idx="162">
                  <c:v>41861</c:v>
                </c:pt>
                <c:pt idx="163">
                  <c:v>41862</c:v>
                </c:pt>
                <c:pt idx="164">
                  <c:v>41863</c:v>
                </c:pt>
                <c:pt idx="165">
                  <c:v>41864</c:v>
                </c:pt>
                <c:pt idx="166">
                  <c:v>41865</c:v>
                </c:pt>
                <c:pt idx="167">
                  <c:v>41866</c:v>
                </c:pt>
                <c:pt idx="168">
                  <c:v>41867</c:v>
                </c:pt>
                <c:pt idx="169">
                  <c:v>41868</c:v>
                </c:pt>
                <c:pt idx="170">
                  <c:v>41869</c:v>
                </c:pt>
                <c:pt idx="171">
                  <c:v>41870</c:v>
                </c:pt>
                <c:pt idx="172">
                  <c:v>41871</c:v>
                </c:pt>
                <c:pt idx="173">
                  <c:v>41872</c:v>
                </c:pt>
                <c:pt idx="174">
                  <c:v>41873</c:v>
                </c:pt>
                <c:pt idx="175">
                  <c:v>41874</c:v>
                </c:pt>
                <c:pt idx="176">
                  <c:v>41875</c:v>
                </c:pt>
                <c:pt idx="177">
                  <c:v>41876</c:v>
                </c:pt>
                <c:pt idx="178">
                  <c:v>41877</c:v>
                </c:pt>
                <c:pt idx="179">
                  <c:v>41878</c:v>
                </c:pt>
                <c:pt idx="180">
                  <c:v>41879</c:v>
                </c:pt>
                <c:pt idx="181">
                  <c:v>41880</c:v>
                </c:pt>
                <c:pt idx="182">
                  <c:v>41881</c:v>
                </c:pt>
                <c:pt idx="183">
                  <c:v>41882</c:v>
                </c:pt>
              </c:numCache>
            </c:numRef>
          </c:cat>
          <c:val>
            <c:numRef>
              <c:f>mgquery_1407964633_228!$D$7:$D$190</c:f>
              <c:numCache>
                <c:formatCode>General</c:formatCode>
                <c:ptCount val="184"/>
                <c:pt idx="0">
                  <c:v>19</c:v>
                </c:pt>
                <c:pt idx="1">
                  <c:v>13</c:v>
                </c:pt>
                <c:pt idx="2">
                  <c:v>20</c:v>
                </c:pt>
                <c:pt idx="3">
                  <c:v>50</c:v>
                </c:pt>
                <c:pt idx="4">
                  <c:v>67</c:v>
                </c:pt>
                <c:pt idx="5">
                  <c:v>110</c:v>
                </c:pt>
                <c:pt idx="6">
                  <c:v>126</c:v>
                </c:pt>
                <c:pt idx="7">
                  <c:v>77</c:v>
                </c:pt>
                <c:pt idx="8">
                  <c:v>86</c:v>
                </c:pt>
                <c:pt idx="9">
                  <c:v>83</c:v>
                </c:pt>
                <c:pt idx="10">
                  <c:v>91</c:v>
                </c:pt>
                <c:pt idx="11">
                  <c:v>96</c:v>
                </c:pt>
                <c:pt idx="12">
                  <c:v>189</c:v>
                </c:pt>
                <c:pt idx="13">
                  <c:v>229</c:v>
                </c:pt>
                <c:pt idx="14">
                  <c:v>179</c:v>
                </c:pt>
                <c:pt idx="15">
                  <c:v>147</c:v>
                </c:pt>
                <c:pt idx="16">
                  <c:v>283</c:v>
                </c:pt>
                <c:pt idx="17">
                  <c:v>271</c:v>
                </c:pt>
                <c:pt idx="18">
                  <c:v>288</c:v>
                </c:pt>
                <c:pt idx="19">
                  <c:v>182</c:v>
                </c:pt>
                <c:pt idx="20">
                  <c:v>167</c:v>
                </c:pt>
                <c:pt idx="21">
                  <c:v>105</c:v>
                </c:pt>
                <c:pt idx="22">
                  <c:v>111</c:v>
                </c:pt>
                <c:pt idx="23">
                  <c:v>202</c:v>
                </c:pt>
                <c:pt idx="24">
                  <c:v>254</c:v>
                </c:pt>
                <c:pt idx="25">
                  <c:v>273</c:v>
                </c:pt>
                <c:pt idx="26">
                  <c:v>324</c:v>
                </c:pt>
                <c:pt idx="27">
                  <c:v>240</c:v>
                </c:pt>
                <c:pt idx="28">
                  <c:v>173</c:v>
                </c:pt>
                <c:pt idx="29">
                  <c:v>256</c:v>
                </c:pt>
                <c:pt idx="30">
                  <c:v>306</c:v>
                </c:pt>
                <c:pt idx="31">
                  <c:v>488</c:v>
                </c:pt>
                <c:pt idx="32">
                  <c:v>538</c:v>
                </c:pt>
                <c:pt idx="33">
                  <c:v>547</c:v>
                </c:pt>
                <c:pt idx="34">
                  <c:v>211</c:v>
                </c:pt>
                <c:pt idx="35">
                  <c:v>198</c:v>
                </c:pt>
                <c:pt idx="36">
                  <c:v>164</c:v>
                </c:pt>
                <c:pt idx="37">
                  <c:v>200</c:v>
                </c:pt>
                <c:pt idx="38">
                  <c:v>282</c:v>
                </c:pt>
                <c:pt idx="39">
                  <c:v>414</c:v>
                </c:pt>
                <c:pt idx="40">
                  <c:v>358</c:v>
                </c:pt>
                <c:pt idx="41">
                  <c:v>331</c:v>
                </c:pt>
                <c:pt idx="42">
                  <c:v>279</c:v>
                </c:pt>
                <c:pt idx="43">
                  <c:v>246</c:v>
                </c:pt>
                <c:pt idx="44">
                  <c:v>200</c:v>
                </c:pt>
                <c:pt idx="45">
                  <c:v>182</c:v>
                </c:pt>
                <c:pt idx="46">
                  <c:v>148</c:v>
                </c:pt>
                <c:pt idx="47">
                  <c:v>215</c:v>
                </c:pt>
                <c:pt idx="48">
                  <c:v>154</c:v>
                </c:pt>
                <c:pt idx="49">
                  <c:v>148</c:v>
                </c:pt>
                <c:pt idx="50">
                  <c:v>101</c:v>
                </c:pt>
                <c:pt idx="51">
                  <c:v>113</c:v>
                </c:pt>
                <c:pt idx="52">
                  <c:v>118</c:v>
                </c:pt>
                <c:pt idx="53">
                  <c:v>136</c:v>
                </c:pt>
                <c:pt idx="54">
                  <c:v>126</c:v>
                </c:pt>
                <c:pt idx="55">
                  <c:v>89</c:v>
                </c:pt>
                <c:pt idx="56">
                  <c:v>94</c:v>
                </c:pt>
                <c:pt idx="57">
                  <c:v>111</c:v>
                </c:pt>
                <c:pt idx="58">
                  <c:v>95</c:v>
                </c:pt>
                <c:pt idx="59">
                  <c:v>79</c:v>
                </c:pt>
                <c:pt idx="60">
                  <c:v>78</c:v>
                </c:pt>
                <c:pt idx="61">
                  <c:v>75</c:v>
                </c:pt>
                <c:pt idx="62">
                  <c:v>24</c:v>
                </c:pt>
                <c:pt idx="63">
                  <c:v>78</c:v>
                </c:pt>
                <c:pt idx="64">
                  <c:v>52</c:v>
                </c:pt>
                <c:pt idx="65">
                  <c:v>66</c:v>
                </c:pt>
                <c:pt idx="66">
                  <c:v>57</c:v>
                </c:pt>
                <c:pt idx="67">
                  <c:v>40</c:v>
                </c:pt>
                <c:pt idx="68">
                  <c:v>59</c:v>
                </c:pt>
                <c:pt idx="69">
                  <c:v>54</c:v>
                </c:pt>
                <c:pt idx="70">
                  <c:v>56</c:v>
                </c:pt>
                <c:pt idx="71">
                  <c:v>26</c:v>
                </c:pt>
                <c:pt idx="72">
                  <c:v>34</c:v>
                </c:pt>
                <c:pt idx="73">
                  <c:v>28</c:v>
                </c:pt>
                <c:pt idx="74">
                  <c:v>25</c:v>
                </c:pt>
                <c:pt idx="75">
                  <c:v>30</c:v>
                </c:pt>
                <c:pt idx="76">
                  <c:v>20</c:v>
                </c:pt>
                <c:pt idx="77">
                  <c:v>5</c:v>
                </c:pt>
                <c:pt idx="78">
                  <c:v>4</c:v>
                </c:pt>
                <c:pt idx="79">
                  <c:v>9</c:v>
                </c:pt>
                <c:pt idx="80">
                  <c:v>18</c:v>
                </c:pt>
                <c:pt idx="81">
                  <c:v>7</c:v>
                </c:pt>
                <c:pt idx="82">
                  <c:v>8</c:v>
                </c:pt>
                <c:pt idx="83">
                  <c:v>9</c:v>
                </c:pt>
                <c:pt idx="84">
                  <c:v>12</c:v>
                </c:pt>
                <c:pt idx="85">
                  <c:v>6</c:v>
                </c:pt>
                <c:pt idx="86">
                  <c:v>2</c:v>
                </c:pt>
                <c:pt idx="87">
                  <c:v>9</c:v>
                </c:pt>
                <c:pt idx="88">
                  <c:v>0</c:v>
                </c:pt>
                <c:pt idx="89">
                  <c:v>11</c:v>
                </c:pt>
                <c:pt idx="90">
                  <c:v>4</c:v>
                </c:pt>
                <c:pt idx="91">
                  <c:v>2</c:v>
                </c:pt>
                <c:pt idx="92">
                  <c:v>2</c:v>
                </c:pt>
                <c:pt idx="93">
                  <c:v>6</c:v>
                </c:pt>
                <c:pt idx="94">
                  <c:v>0</c:v>
                </c:pt>
                <c:pt idx="95">
                  <c:v>3</c:v>
                </c:pt>
                <c:pt idx="96">
                  <c:v>2</c:v>
                </c:pt>
                <c:pt idx="97">
                  <c:v>0</c:v>
                </c:pt>
                <c:pt idx="98">
                  <c:v>5</c:v>
                </c:pt>
                <c:pt idx="99">
                  <c:v>1</c:v>
                </c:pt>
                <c:pt idx="100">
                  <c:v>0</c:v>
                </c:pt>
                <c:pt idx="101">
                  <c:v>0</c:v>
                </c:pt>
                <c:pt idx="102">
                  <c:v>4</c:v>
                </c:pt>
                <c:pt idx="103">
                  <c:v>1</c:v>
                </c:pt>
                <c:pt idx="104">
                  <c:v>0</c:v>
                </c:pt>
                <c:pt idx="105">
                  <c:v>1</c:v>
                </c:pt>
                <c:pt idx="106">
                  <c:v>1</c:v>
                </c:pt>
                <c:pt idx="107">
                  <c:v>2</c:v>
                </c:pt>
                <c:pt idx="108">
                  <c:v>1</c:v>
                </c:pt>
                <c:pt idx="109">
                  <c:v>2</c:v>
                </c:pt>
                <c:pt idx="110">
                  <c:v>2</c:v>
                </c:pt>
                <c:pt idx="111">
                  <c:v>1</c:v>
                </c:pt>
                <c:pt idx="112">
                  <c:v>3</c:v>
                </c:pt>
                <c:pt idx="113">
                  <c:v>1</c:v>
                </c:pt>
                <c:pt idx="114">
                  <c:v>4</c:v>
                </c:pt>
                <c:pt idx="115">
                  <c:v>5</c:v>
                </c:pt>
                <c:pt idx="116">
                  <c:v>2</c:v>
                </c:pt>
                <c:pt idx="117">
                  <c:v>3</c:v>
                </c:pt>
                <c:pt idx="118">
                  <c:v>7</c:v>
                </c:pt>
                <c:pt idx="119">
                  <c:v>1</c:v>
                </c:pt>
                <c:pt idx="120">
                  <c:v>1</c:v>
                </c:pt>
                <c:pt idx="121">
                  <c:v>12</c:v>
                </c:pt>
                <c:pt idx="122">
                  <c:v>5</c:v>
                </c:pt>
                <c:pt idx="123">
                  <c:v>6</c:v>
                </c:pt>
                <c:pt idx="124">
                  <c:v>7</c:v>
                </c:pt>
                <c:pt idx="125">
                  <c:v>6</c:v>
                </c:pt>
                <c:pt idx="126">
                  <c:v>10</c:v>
                </c:pt>
                <c:pt idx="127">
                  <c:v>10</c:v>
                </c:pt>
                <c:pt idx="128">
                  <c:v>21</c:v>
                </c:pt>
                <c:pt idx="129">
                  <c:v>33</c:v>
                </c:pt>
                <c:pt idx="130">
                  <c:v>21</c:v>
                </c:pt>
                <c:pt idx="131">
                  <c:v>40</c:v>
                </c:pt>
                <c:pt idx="132">
                  <c:v>20</c:v>
                </c:pt>
                <c:pt idx="133">
                  <c:v>61</c:v>
                </c:pt>
                <c:pt idx="134">
                  <c:v>63</c:v>
                </c:pt>
                <c:pt idx="135">
                  <c:v>65</c:v>
                </c:pt>
                <c:pt idx="136">
                  <c:v>112</c:v>
                </c:pt>
                <c:pt idx="137">
                  <c:v>84</c:v>
                </c:pt>
                <c:pt idx="138">
                  <c:v>83</c:v>
                </c:pt>
                <c:pt idx="139">
                  <c:v>104</c:v>
                </c:pt>
                <c:pt idx="140">
                  <c:v>132</c:v>
                </c:pt>
                <c:pt idx="141">
                  <c:v>119</c:v>
                </c:pt>
                <c:pt idx="142">
                  <c:v>117</c:v>
                </c:pt>
                <c:pt idx="143">
                  <c:v>134</c:v>
                </c:pt>
                <c:pt idx="144">
                  <c:v>166</c:v>
                </c:pt>
                <c:pt idx="145">
                  <c:v>166</c:v>
                </c:pt>
                <c:pt idx="146">
                  <c:v>181</c:v>
                </c:pt>
                <c:pt idx="147">
                  <c:v>233</c:v>
                </c:pt>
                <c:pt idx="148">
                  <c:v>265</c:v>
                </c:pt>
                <c:pt idx="149">
                  <c:v>351</c:v>
                </c:pt>
                <c:pt idx="150">
                  <c:v>228</c:v>
                </c:pt>
                <c:pt idx="151">
                  <c:v>261</c:v>
                </c:pt>
                <c:pt idx="152">
                  <c:v>205</c:v>
                </c:pt>
                <c:pt idx="153">
                  <c:v>165</c:v>
                </c:pt>
                <c:pt idx="154">
                  <c:v>235</c:v>
                </c:pt>
                <c:pt idx="155">
                  <c:v>221</c:v>
                </c:pt>
                <c:pt idx="156">
                  <c:v>197</c:v>
                </c:pt>
                <c:pt idx="157">
                  <c:v>376</c:v>
                </c:pt>
                <c:pt idx="158">
                  <c:v>430</c:v>
                </c:pt>
                <c:pt idx="159">
                  <c:v>601</c:v>
                </c:pt>
                <c:pt idx="160">
                  <c:v>520</c:v>
                </c:pt>
                <c:pt idx="161">
                  <c:v>445</c:v>
                </c:pt>
                <c:pt idx="162">
                  <c:v>470</c:v>
                </c:pt>
                <c:pt idx="163">
                  <c:v>401</c:v>
                </c:pt>
                <c:pt idx="164">
                  <c:v>513</c:v>
                </c:pt>
                <c:pt idx="165">
                  <c:v>477</c:v>
                </c:pt>
                <c:pt idx="166">
                  <c:v>1018</c:v>
                </c:pt>
                <c:pt idx="167">
                  <c:v>462</c:v>
                </c:pt>
                <c:pt idx="168">
                  <c:v>510</c:v>
                </c:pt>
                <c:pt idx="169">
                  <c:v>1205</c:v>
                </c:pt>
                <c:pt idx="170">
                  <c:v>842</c:v>
                </c:pt>
                <c:pt idx="171">
                  <c:v>662</c:v>
                </c:pt>
                <c:pt idx="172">
                  <c:v>1386</c:v>
                </c:pt>
                <c:pt idx="173">
                  <c:v>642</c:v>
                </c:pt>
                <c:pt idx="174">
                  <c:v>808</c:v>
                </c:pt>
                <c:pt idx="175">
                  <c:v>1113</c:v>
                </c:pt>
                <c:pt idx="176">
                  <c:v>983</c:v>
                </c:pt>
                <c:pt idx="177">
                  <c:v>990</c:v>
                </c:pt>
                <c:pt idx="178">
                  <c:v>693</c:v>
                </c:pt>
                <c:pt idx="179">
                  <c:v>913</c:v>
                </c:pt>
                <c:pt idx="180">
                  <c:v>682</c:v>
                </c:pt>
                <c:pt idx="181">
                  <c:v>741</c:v>
                </c:pt>
                <c:pt idx="182">
                  <c:v>942</c:v>
                </c:pt>
                <c:pt idx="183">
                  <c:v>1520</c:v>
                </c:pt>
              </c:numCache>
            </c:numRef>
          </c:val>
        </c:ser>
        <c:ser>
          <c:idx val="3"/>
          <c:order val="3"/>
          <c:tx>
            <c:strRef>
              <c:f>mgquery_1407964633_228!$E$5:$E$6</c:f>
              <c:strCache>
                <c:ptCount val="1"/>
                <c:pt idx="0">
                  <c:v>2013</c:v>
                </c:pt>
              </c:strCache>
            </c:strRef>
          </c:tx>
          <c:marker>
            <c:symbol val="none"/>
          </c:marker>
          <c:cat>
            <c:numRef>
              <c:f>mgquery_1407964633_228!$A$7:$A$190</c:f>
              <c:numCache>
                <c:formatCode>d\-mmm</c:formatCode>
                <c:ptCount val="184"/>
                <c:pt idx="0">
                  <c:v>41699</c:v>
                </c:pt>
                <c:pt idx="1">
                  <c:v>41700</c:v>
                </c:pt>
                <c:pt idx="2">
                  <c:v>41701</c:v>
                </c:pt>
                <c:pt idx="3">
                  <c:v>41702</c:v>
                </c:pt>
                <c:pt idx="4">
                  <c:v>41703</c:v>
                </c:pt>
                <c:pt idx="5">
                  <c:v>41704</c:v>
                </c:pt>
                <c:pt idx="6">
                  <c:v>41705</c:v>
                </c:pt>
                <c:pt idx="7">
                  <c:v>41706</c:v>
                </c:pt>
                <c:pt idx="8">
                  <c:v>41707</c:v>
                </c:pt>
                <c:pt idx="9">
                  <c:v>41708</c:v>
                </c:pt>
                <c:pt idx="10">
                  <c:v>41709</c:v>
                </c:pt>
                <c:pt idx="11">
                  <c:v>41710</c:v>
                </c:pt>
                <c:pt idx="12">
                  <c:v>41711</c:v>
                </c:pt>
                <c:pt idx="13">
                  <c:v>41712</c:v>
                </c:pt>
                <c:pt idx="14">
                  <c:v>41713</c:v>
                </c:pt>
                <c:pt idx="15">
                  <c:v>41714</c:v>
                </c:pt>
                <c:pt idx="16">
                  <c:v>41715</c:v>
                </c:pt>
                <c:pt idx="17">
                  <c:v>41716</c:v>
                </c:pt>
                <c:pt idx="18">
                  <c:v>41717</c:v>
                </c:pt>
                <c:pt idx="19">
                  <c:v>41718</c:v>
                </c:pt>
                <c:pt idx="20">
                  <c:v>41719</c:v>
                </c:pt>
                <c:pt idx="21">
                  <c:v>41720</c:v>
                </c:pt>
                <c:pt idx="22">
                  <c:v>41721</c:v>
                </c:pt>
                <c:pt idx="23">
                  <c:v>41722</c:v>
                </c:pt>
                <c:pt idx="24">
                  <c:v>41723</c:v>
                </c:pt>
                <c:pt idx="25">
                  <c:v>41724</c:v>
                </c:pt>
                <c:pt idx="26">
                  <c:v>41725</c:v>
                </c:pt>
                <c:pt idx="27">
                  <c:v>41726</c:v>
                </c:pt>
                <c:pt idx="28">
                  <c:v>41727</c:v>
                </c:pt>
                <c:pt idx="29">
                  <c:v>41728</c:v>
                </c:pt>
                <c:pt idx="30">
                  <c:v>41729</c:v>
                </c:pt>
                <c:pt idx="31">
                  <c:v>41730</c:v>
                </c:pt>
                <c:pt idx="32">
                  <c:v>41731</c:v>
                </c:pt>
                <c:pt idx="33">
                  <c:v>41732</c:v>
                </c:pt>
                <c:pt idx="34">
                  <c:v>41733</c:v>
                </c:pt>
                <c:pt idx="35">
                  <c:v>41734</c:v>
                </c:pt>
                <c:pt idx="36">
                  <c:v>41735</c:v>
                </c:pt>
                <c:pt idx="37">
                  <c:v>41736</c:v>
                </c:pt>
                <c:pt idx="38">
                  <c:v>41737</c:v>
                </c:pt>
                <c:pt idx="39">
                  <c:v>41738</c:v>
                </c:pt>
                <c:pt idx="40">
                  <c:v>41739</c:v>
                </c:pt>
                <c:pt idx="41">
                  <c:v>41740</c:v>
                </c:pt>
                <c:pt idx="42">
                  <c:v>41741</c:v>
                </c:pt>
                <c:pt idx="43">
                  <c:v>41742</c:v>
                </c:pt>
                <c:pt idx="44">
                  <c:v>41743</c:v>
                </c:pt>
                <c:pt idx="45">
                  <c:v>41744</c:v>
                </c:pt>
                <c:pt idx="46">
                  <c:v>41745</c:v>
                </c:pt>
                <c:pt idx="47">
                  <c:v>41746</c:v>
                </c:pt>
                <c:pt idx="48">
                  <c:v>41747</c:v>
                </c:pt>
                <c:pt idx="49">
                  <c:v>41748</c:v>
                </c:pt>
                <c:pt idx="50">
                  <c:v>41749</c:v>
                </c:pt>
                <c:pt idx="51">
                  <c:v>41750</c:v>
                </c:pt>
                <c:pt idx="52">
                  <c:v>41751</c:v>
                </c:pt>
                <c:pt idx="53">
                  <c:v>41752</c:v>
                </c:pt>
                <c:pt idx="54">
                  <c:v>41753</c:v>
                </c:pt>
                <c:pt idx="55">
                  <c:v>41754</c:v>
                </c:pt>
                <c:pt idx="56">
                  <c:v>41755</c:v>
                </c:pt>
                <c:pt idx="57">
                  <c:v>41756</c:v>
                </c:pt>
                <c:pt idx="58">
                  <c:v>41757</c:v>
                </c:pt>
                <c:pt idx="59">
                  <c:v>41758</c:v>
                </c:pt>
                <c:pt idx="60">
                  <c:v>41759</c:v>
                </c:pt>
                <c:pt idx="61">
                  <c:v>41760</c:v>
                </c:pt>
                <c:pt idx="62">
                  <c:v>41761</c:v>
                </c:pt>
                <c:pt idx="63">
                  <c:v>41762</c:v>
                </c:pt>
                <c:pt idx="64">
                  <c:v>41763</c:v>
                </c:pt>
                <c:pt idx="65">
                  <c:v>41764</c:v>
                </c:pt>
                <c:pt idx="66">
                  <c:v>41765</c:v>
                </c:pt>
                <c:pt idx="67">
                  <c:v>41766</c:v>
                </c:pt>
                <c:pt idx="68">
                  <c:v>41767</c:v>
                </c:pt>
                <c:pt idx="69">
                  <c:v>41768</c:v>
                </c:pt>
                <c:pt idx="70">
                  <c:v>41769</c:v>
                </c:pt>
                <c:pt idx="71">
                  <c:v>41770</c:v>
                </c:pt>
                <c:pt idx="72">
                  <c:v>41771</c:v>
                </c:pt>
                <c:pt idx="73">
                  <c:v>41772</c:v>
                </c:pt>
                <c:pt idx="74">
                  <c:v>41773</c:v>
                </c:pt>
                <c:pt idx="75">
                  <c:v>41774</c:v>
                </c:pt>
                <c:pt idx="76">
                  <c:v>41775</c:v>
                </c:pt>
                <c:pt idx="77">
                  <c:v>41776</c:v>
                </c:pt>
                <c:pt idx="78">
                  <c:v>41777</c:v>
                </c:pt>
                <c:pt idx="79">
                  <c:v>41778</c:v>
                </c:pt>
                <c:pt idx="80">
                  <c:v>41779</c:v>
                </c:pt>
                <c:pt idx="81">
                  <c:v>41780</c:v>
                </c:pt>
                <c:pt idx="82">
                  <c:v>41781</c:v>
                </c:pt>
                <c:pt idx="83">
                  <c:v>41782</c:v>
                </c:pt>
                <c:pt idx="84">
                  <c:v>41783</c:v>
                </c:pt>
                <c:pt idx="85">
                  <c:v>41784</c:v>
                </c:pt>
                <c:pt idx="86">
                  <c:v>41785</c:v>
                </c:pt>
                <c:pt idx="87">
                  <c:v>41786</c:v>
                </c:pt>
                <c:pt idx="88">
                  <c:v>41787</c:v>
                </c:pt>
                <c:pt idx="89">
                  <c:v>41788</c:v>
                </c:pt>
                <c:pt idx="90">
                  <c:v>41789</c:v>
                </c:pt>
                <c:pt idx="91">
                  <c:v>41790</c:v>
                </c:pt>
                <c:pt idx="92">
                  <c:v>41791</c:v>
                </c:pt>
                <c:pt idx="93">
                  <c:v>41792</c:v>
                </c:pt>
                <c:pt idx="94">
                  <c:v>41793</c:v>
                </c:pt>
                <c:pt idx="95">
                  <c:v>41794</c:v>
                </c:pt>
                <c:pt idx="96">
                  <c:v>41795</c:v>
                </c:pt>
                <c:pt idx="97">
                  <c:v>41796</c:v>
                </c:pt>
                <c:pt idx="98">
                  <c:v>41797</c:v>
                </c:pt>
                <c:pt idx="99">
                  <c:v>41798</c:v>
                </c:pt>
                <c:pt idx="100">
                  <c:v>41799</c:v>
                </c:pt>
                <c:pt idx="101">
                  <c:v>41800</c:v>
                </c:pt>
                <c:pt idx="102">
                  <c:v>41801</c:v>
                </c:pt>
                <c:pt idx="103">
                  <c:v>41802</c:v>
                </c:pt>
                <c:pt idx="104">
                  <c:v>41803</c:v>
                </c:pt>
                <c:pt idx="105">
                  <c:v>41804</c:v>
                </c:pt>
                <c:pt idx="106">
                  <c:v>41805</c:v>
                </c:pt>
                <c:pt idx="107">
                  <c:v>41806</c:v>
                </c:pt>
                <c:pt idx="108">
                  <c:v>41807</c:v>
                </c:pt>
                <c:pt idx="109">
                  <c:v>41808</c:v>
                </c:pt>
                <c:pt idx="110">
                  <c:v>41809</c:v>
                </c:pt>
                <c:pt idx="111">
                  <c:v>41810</c:v>
                </c:pt>
                <c:pt idx="112">
                  <c:v>41811</c:v>
                </c:pt>
                <c:pt idx="113">
                  <c:v>41812</c:v>
                </c:pt>
                <c:pt idx="114">
                  <c:v>41813</c:v>
                </c:pt>
                <c:pt idx="115">
                  <c:v>41814</c:v>
                </c:pt>
                <c:pt idx="116">
                  <c:v>41815</c:v>
                </c:pt>
                <c:pt idx="117">
                  <c:v>41816</c:v>
                </c:pt>
                <c:pt idx="118">
                  <c:v>41817</c:v>
                </c:pt>
                <c:pt idx="119">
                  <c:v>41818</c:v>
                </c:pt>
                <c:pt idx="120">
                  <c:v>41819</c:v>
                </c:pt>
                <c:pt idx="121">
                  <c:v>41820</c:v>
                </c:pt>
                <c:pt idx="122">
                  <c:v>41821</c:v>
                </c:pt>
                <c:pt idx="123">
                  <c:v>41822</c:v>
                </c:pt>
                <c:pt idx="124">
                  <c:v>41823</c:v>
                </c:pt>
                <c:pt idx="125">
                  <c:v>41824</c:v>
                </c:pt>
                <c:pt idx="126">
                  <c:v>41825</c:v>
                </c:pt>
                <c:pt idx="127">
                  <c:v>41826</c:v>
                </c:pt>
                <c:pt idx="128">
                  <c:v>41827</c:v>
                </c:pt>
                <c:pt idx="129">
                  <c:v>41828</c:v>
                </c:pt>
                <c:pt idx="130">
                  <c:v>41829</c:v>
                </c:pt>
                <c:pt idx="131">
                  <c:v>41830</c:v>
                </c:pt>
                <c:pt idx="132">
                  <c:v>41831</c:v>
                </c:pt>
                <c:pt idx="133">
                  <c:v>41832</c:v>
                </c:pt>
                <c:pt idx="134">
                  <c:v>41833</c:v>
                </c:pt>
                <c:pt idx="135">
                  <c:v>41834</c:v>
                </c:pt>
                <c:pt idx="136">
                  <c:v>41835</c:v>
                </c:pt>
                <c:pt idx="137">
                  <c:v>41836</c:v>
                </c:pt>
                <c:pt idx="138">
                  <c:v>41837</c:v>
                </c:pt>
                <c:pt idx="139">
                  <c:v>41838</c:v>
                </c:pt>
                <c:pt idx="140">
                  <c:v>41839</c:v>
                </c:pt>
                <c:pt idx="141">
                  <c:v>41840</c:v>
                </c:pt>
                <c:pt idx="142">
                  <c:v>41841</c:v>
                </c:pt>
                <c:pt idx="143">
                  <c:v>41842</c:v>
                </c:pt>
                <c:pt idx="144">
                  <c:v>41843</c:v>
                </c:pt>
                <c:pt idx="145">
                  <c:v>41844</c:v>
                </c:pt>
                <c:pt idx="146">
                  <c:v>41845</c:v>
                </c:pt>
                <c:pt idx="147">
                  <c:v>41846</c:v>
                </c:pt>
                <c:pt idx="148">
                  <c:v>41847</c:v>
                </c:pt>
                <c:pt idx="149">
                  <c:v>41848</c:v>
                </c:pt>
                <c:pt idx="150">
                  <c:v>41849</c:v>
                </c:pt>
                <c:pt idx="151">
                  <c:v>41850</c:v>
                </c:pt>
                <c:pt idx="152">
                  <c:v>41851</c:v>
                </c:pt>
                <c:pt idx="153">
                  <c:v>41852</c:v>
                </c:pt>
                <c:pt idx="154">
                  <c:v>41853</c:v>
                </c:pt>
                <c:pt idx="155">
                  <c:v>41854</c:v>
                </c:pt>
                <c:pt idx="156">
                  <c:v>41855</c:v>
                </c:pt>
                <c:pt idx="157">
                  <c:v>41856</c:v>
                </c:pt>
                <c:pt idx="158">
                  <c:v>41857</c:v>
                </c:pt>
                <c:pt idx="159">
                  <c:v>41858</c:v>
                </c:pt>
                <c:pt idx="160">
                  <c:v>41859</c:v>
                </c:pt>
                <c:pt idx="161">
                  <c:v>41860</c:v>
                </c:pt>
                <c:pt idx="162">
                  <c:v>41861</c:v>
                </c:pt>
                <c:pt idx="163">
                  <c:v>41862</c:v>
                </c:pt>
                <c:pt idx="164">
                  <c:v>41863</c:v>
                </c:pt>
                <c:pt idx="165">
                  <c:v>41864</c:v>
                </c:pt>
                <c:pt idx="166">
                  <c:v>41865</c:v>
                </c:pt>
                <c:pt idx="167">
                  <c:v>41866</c:v>
                </c:pt>
                <c:pt idx="168">
                  <c:v>41867</c:v>
                </c:pt>
                <c:pt idx="169">
                  <c:v>41868</c:v>
                </c:pt>
                <c:pt idx="170">
                  <c:v>41869</c:v>
                </c:pt>
                <c:pt idx="171">
                  <c:v>41870</c:v>
                </c:pt>
                <c:pt idx="172">
                  <c:v>41871</c:v>
                </c:pt>
                <c:pt idx="173">
                  <c:v>41872</c:v>
                </c:pt>
                <c:pt idx="174">
                  <c:v>41873</c:v>
                </c:pt>
                <c:pt idx="175">
                  <c:v>41874</c:v>
                </c:pt>
                <c:pt idx="176">
                  <c:v>41875</c:v>
                </c:pt>
                <c:pt idx="177">
                  <c:v>41876</c:v>
                </c:pt>
                <c:pt idx="178">
                  <c:v>41877</c:v>
                </c:pt>
                <c:pt idx="179">
                  <c:v>41878</c:v>
                </c:pt>
                <c:pt idx="180">
                  <c:v>41879</c:v>
                </c:pt>
                <c:pt idx="181">
                  <c:v>41880</c:v>
                </c:pt>
                <c:pt idx="182">
                  <c:v>41881</c:v>
                </c:pt>
                <c:pt idx="183">
                  <c:v>41882</c:v>
                </c:pt>
              </c:numCache>
            </c:numRef>
          </c:cat>
          <c:val>
            <c:numRef>
              <c:f>mgquery_1407964633_228!$E$7:$E$190</c:f>
              <c:numCache>
                <c:formatCode>General</c:formatCode>
                <c:ptCount val="184"/>
                <c:pt idx="0">
                  <c:v>30</c:v>
                </c:pt>
                <c:pt idx="1">
                  <c:v>30</c:v>
                </c:pt>
                <c:pt idx="2">
                  <c:v>101</c:v>
                </c:pt>
                <c:pt idx="3">
                  <c:v>67</c:v>
                </c:pt>
                <c:pt idx="4">
                  <c:v>94</c:v>
                </c:pt>
                <c:pt idx="5">
                  <c:v>77</c:v>
                </c:pt>
                <c:pt idx="6">
                  <c:v>152</c:v>
                </c:pt>
                <c:pt idx="7">
                  <c:v>417</c:v>
                </c:pt>
                <c:pt idx="8">
                  <c:v>465</c:v>
                </c:pt>
                <c:pt idx="9">
                  <c:v>190</c:v>
                </c:pt>
                <c:pt idx="10">
                  <c:v>62</c:v>
                </c:pt>
                <c:pt idx="11">
                  <c:v>92</c:v>
                </c:pt>
                <c:pt idx="12">
                  <c:v>88</c:v>
                </c:pt>
                <c:pt idx="13">
                  <c:v>92</c:v>
                </c:pt>
                <c:pt idx="14">
                  <c:v>148</c:v>
                </c:pt>
                <c:pt idx="15">
                  <c:v>120</c:v>
                </c:pt>
                <c:pt idx="16">
                  <c:v>489</c:v>
                </c:pt>
                <c:pt idx="17">
                  <c:v>112</c:v>
                </c:pt>
                <c:pt idx="18">
                  <c:v>111</c:v>
                </c:pt>
                <c:pt idx="19">
                  <c:v>160</c:v>
                </c:pt>
                <c:pt idx="20">
                  <c:v>109</c:v>
                </c:pt>
                <c:pt idx="21">
                  <c:v>154</c:v>
                </c:pt>
                <c:pt idx="22">
                  <c:v>168</c:v>
                </c:pt>
                <c:pt idx="23">
                  <c:v>175</c:v>
                </c:pt>
                <c:pt idx="24">
                  <c:v>75</c:v>
                </c:pt>
                <c:pt idx="25">
                  <c:v>60</c:v>
                </c:pt>
                <c:pt idx="26">
                  <c:v>78</c:v>
                </c:pt>
                <c:pt idx="27">
                  <c:v>59</c:v>
                </c:pt>
                <c:pt idx="28">
                  <c:v>94</c:v>
                </c:pt>
                <c:pt idx="29">
                  <c:v>222</c:v>
                </c:pt>
                <c:pt idx="30">
                  <c:v>170</c:v>
                </c:pt>
                <c:pt idx="31">
                  <c:v>124</c:v>
                </c:pt>
                <c:pt idx="32">
                  <c:v>116</c:v>
                </c:pt>
                <c:pt idx="33">
                  <c:v>92</c:v>
                </c:pt>
                <c:pt idx="34">
                  <c:v>187</c:v>
                </c:pt>
                <c:pt idx="35">
                  <c:v>189</c:v>
                </c:pt>
                <c:pt idx="36">
                  <c:v>207</c:v>
                </c:pt>
                <c:pt idx="37">
                  <c:v>163</c:v>
                </c:pt>
                <c:pt idx="38">
                  <c:v>152</c:v>
                </c:pt>
                <c:pt idx="39">
                  <c:v>138</c:v>
                </c:pt>
                <c:pt idx="40">
                  <c:v>130</c:v>
                </c:pt>
                <c:pt idx="41">
                  <c:v>105</c:v>
                </c:pt>
                <c:pt idx="42">
                  <c:v>104</c:v>
                </c:pt>
                <c:pt idx="43">
                  <c:v>143</c:v>
                </c:pt>
                <c:pt idx="44">
                  <c:v>117</c:v>
                </c:pt>
                <c:pt idx="45">
                  <c:v>85</c:v>
                </c:pt>
                <c:pt idx="46">
                  <c:v>80</c:v>
                </c:pt>
                <c:pt idx="47">
                  <c:v>56</c:v>
                </c:pt>
                <c:pt idx="48">
                  <c:v>40</c:v>
                </c:pt>
                <c:pt idx="49">
                  <c:v>24</c:v>
                </c:pt>
                <c:pt idx="50">
                  <c:v>60</c:v>
                </c:pt>
                <c:pt idx="51">
                  <c:v>61</c:v>
                </c:pt>
                <c:pt idx="52">
                  <c:v>36</c:v>
                </c:pt>
                <c:pt idx="53">
                  <c:v>40</c:v>
                </c:pt>
                <c:pt idx="54">
                  <c:v>38</c:v>
                </c:pt>
                <c:pt idx="55">
                  <c:v>30</c:v>
                </c:pt>
                <c:pt idx="56">
                  <c:v>33</c:v>
                </c:pt>
                <c:pt idx="57">
                  <c:v>30</c:v>
                </c:pt>
                <c:pt idx="58">
                  <c:v>26</c:v>
                </c:pt>
                <c:pt idx="59">
                  <c:v>27</c:v>
                </c:pt>
                <c:pt idx="60">
                  <c:v>41</c:v>
                </c:pt>
                <c:pt idx="61">
                  <c:v>31</c:v>
                </c:pt>
                <c:pt idx="62">
                  <c:v>31</c:v>
                </c:pt>
                <c:pt idx="63">
                  <c:v>24</c:v>
                </c:pt>
                <c:pt idx="64">
                  <c:v>21</c:v>
                </c:pt>
                <c:pt idx="65">
                  <c:v>21</c:v>
                </c:pt>
                <c:pt idx="66">
                  <c:v>23</c:v>
                </c:pt>
                <c:pt idx="67">
                  <c:v>22</c:v>
                </c:pt>
                <c:pt idx="68">
                  <c:v>23</c:v>
                </c:pt>
                <c:pt idx="69">
                  <c:v>15</c:v>
                </c:pt>
                <c:pt idx="70">
                  <c:v>15</c:v>
                </c:pt>
                <c:pt idx="71">
                  <c:v>11</c:v>
                </c:pt>
                <c:pt idx="72">
                  <c:v>9</c:v>
                </c:pt>
                <c:pt idx="73">
                  <c:v>4</c:v>
                </c:pt>
                <c:pt idx="74">
                  <c:v>9</c:v>
                </c:pt>
                <c:pt idx="75">
                  <c:v>7</c:v>
                </c:pt>
                <c:pt idx="76">
                  <c:v>2</c:v>
                </c:pt>
                <c:pt idx="77">
                  <c:v>9</c:v>
                </c:pt>
                <c:pt idx="78">
                  <c:v>2</c:v>
                </c:pt>
                <c:pt idx="79">
                  <c:v>3</c:v>
                </c:pt>
                <c:pt idx="80">
                  <c:v>4</c:v>
                </c:pt>
                <c:pt idx="81">
                  <c:v>1</c:v>
                </c:pt>
                <c:pt idx="82">
                  <c:v>1</c:v>
                </c:pt>
                <c:pt idx="83">
                  <c:v>1</c:v>
                </c:pt>
                <c:pt idx="84">
                  <c:v>1</c:v>
                </c:pt>
                <c:pt idx="85">
                  <c:v>2</c:v>
                </c:pt>
                <c:pt idx="86">
                  <c:v>4</c:v>
                </c:pt>
                <c:pt idx="87">
                  <c:v>2</c:v>
                </c:pt>
                <c:pt idx="88">
                  <c:v>0</c:v>
                </c:pt>
                <c:pt idx="89">
                  <c:v>2</c:v>
                </c:pt>
                <c:pt idx="90">
                  <c:v>2</c:v>
                </c:pt>
                <c:pt idx="91">
                  <c:v>2</c:v>
                </c:pt>
                <c:pt idx="92">
                  <c:v>1</c:v>
                </c:pt>
                <c:pt idx="93">
                  <c:v>1</c:v>
                </c:pt>
                <c:pt idx="94">
                  <c:v>1</c:v>
                </c:pt>
                <c:pt idx="95">
                  <c:v>0</c:v>
                </c:pt>
                <c:pt idx="96">
                  <c:v>1</c:v>
                </c:pt>
                <c:pt idx="97">
                  <c:v>2</c:v>
                </c:pt>
                <c:pt idx="98">
                  <c:v>1</c:v>
                </c:pt>
                <c:pt idx="99">
                  <c:v>1</c:v>
                </c:pt>
                <c:pt idx="100">
                  <c:v>4</c:v>
                </c:pt>
                <c:pt idx="101">
                  <c:v>1</c:v>
                </c:pt>
                <c:pt idx="102">
                  <c:v>0</c:v>
                </c:pt>
                <c:pt idx="103">
                  <c:v>2</c:v>
                </c:pt>
                <c:pt idx="104">
                  <c:v>3</c:v>
                </c:pt>
                <c:pt idx="105">
                  <c:v>4</c:v>
                </c:pt>
                <c:pt idx="106">
                  <c:v>3</c:v>
                </c:pt>
                <c:pt idx="107">
                  <c:v>1</c:v>
                </c:pt>
                <c:pt idx="108">
                  <c:v>6</c:v>
                </c:pt>
                <c:pt idx="109">
                  <c:v>2</c:v>
                </c:pt>
                <c:pt idx="110">
                  <c:v>3</c:v>
                </c:pt>
                <c:pt idx="111">
                  <c:v>5</c:v>
                </c:pt>
                <c:pt idx="112">
                  <c:v>5</c:v>
                </c:pt>
                <c:pt idx="113">
                  <c:v>3</c:v>
                </c:pt>
                <c:pt idx="114">
                  <c:v>3</c:v>
                </c:pt>
                <c:pt idx="115">
                  <c:v>8</c:v>
                </c:pt>
                <c:pt idx="116">
                  <c:v>6</c:v>
                </c:pt>
                <c:pt idx="117">
                  <c:v>9</c:v>
                </c:pt>
                <c:pt idx="118">
                  <c:v>4</c:v>
                </c:pt>
                <c:pt idx="119">
                  <c:v>7</c:v>
                </c:pt>
                <c:pt idx="120">
                  <c:v>11</c:v>
                </c:pt>
                <c:pt idx="121">
                  <c:v>9</c:v>
                </c:pt>
                <c:pt idx="122">
                  <c:v>10</c:v>
                </c:pt>
                <c:pt idx="123">
                  <c:v>11</c:v>
                </c:pt>
                <c:pt idx="124">
                  <c:v>6</c:v>
                </c:pt>
                <c:pt idx="125">
                  <c:v>15</c:v>
                </c:pt>
                <c:pt idx="126">
                  <c:v>27</c:v>
                </c:pt>
                <c:pt idx="127">
                  <c:v>20</c:v>
                </c:pt>
                <c:pt idx="128">
                  <c:v>26</c:v>
                </c:pt>
                <c:pt idx="129">
                  <c:v>13</c:v>
                </c:pt>
                <c:pt idx="130">
                  <c:v>18</c:v>
                </c:pt>
                <c:pt idx="131">
                  <c:v>17</c:v>
                </c:pt>
                <c:pt idx="132">
                  <c:v>30</c:v>
                </c:pt>
                <c:pt idx="133">
                  <c:v>30</c:v>
                </c:pt>
                <c:pt idx="134">
                  <c:v>30</c:v>
                </c:pt>
                <c:pt idx="135">
                  <c:v>44</c:v>
                </c:pt>
                <c:pt idx="136">
                  <c:v>25</c:v>
                </c:pt>
                <c:pt idx="137">
                  <c:v>37</c:v>
                </c:pt>
                <c:pt idx="138">
                  <c:v>32</c:v>
                </c:pt>
                <c:pt idx="139">
                  <c:v>22</c:v>
                </c:pt>
                <c:pt idx="140">
                  <c:v>16</c:v>
                </c:pt>
                <c:pt idx="141">
                  <c:v>18</c:v>
                </c:pt>
                <c:pt idx="142">
                  <c:v>12</c:v>
                </c:pt>
                <c:pt idx="143">
                  <c:v>16</c:v>
                </c:pt>
                <c:pt idx="144">
                  <c:v>19</c:v>
                </c:pt>
                <c:pt idx="145">
                  <c:v>17</c:v>
                </c:pt>
                <c:pt idx="146">
                  <c:v>95</c:v>
                </c:pt>
                <c:pt idx="147">
                  <c:v>26</c:v>
                </c:pt>
                <c:pt idx="148">
                  <c:v>107</c:v>
                </c:pt>
                <c:pt idx="149">
                  <c:v>106</c:v>
                </c:pt>
                <c:pt idx="150">
                  <c:v>61</c:v>
                </c:pt>
                <c:pt idx="151">
                  <c:v>57</c:v>
                </c:pt>
                <c:pt idx="152">
                  <c:v>81</c:v>
                </c:pt>
                <c:pt idx="153">
                  <c:v>105</c:v>
                </c:pt>
                <c:pt idx="154">
                  <c:v>57</c:v>
                </c:pt>
                <c:pt idx="155">
                  <c:v>93</c:v>
                </c:pt>
                <c:pt idx="156">
                  <c:v>88</c:v>
                </c:pt>
                <c:pt idx="157">
                  <c:v>94</c:v>
                </c:pt>
                <c:pt idx="158">
                  <c:v>160</c:v>
                </c:pt>
                <c:pt idx="159">
                  <c:v>138</c:v>
                </c:pt>
                <c:pt idx="160">
                  <c:v>107</c:v>
                </c:pt>
                <c:pt idx="161">
                  <c:v>99</c:v>
                </c:pt>
                <c:pt idx="162">
                  <c:v>84</c:v>
                </c:pt>
                <c:pt idx="163">
                  <c:v>102</c:v>
                </c:pt>
                <c:pt idx="164">
                  <c:v>134</c:v>
                </c:pt>
                <c:pt idx="165">
                  <c:v>133</c:v>
                </c:pt>
                <c:pt idx="166">
                  <c:v>124</c:v>
                </c:pt>
                <c:pt idx="167">
                  <c:v>166</c:v>
                </c:pt>
                <c:pt idx="168">
                  <c:v>177</c:v>
                </c:pt>
                <c:pt idx="169">
                  <c:v>126</c:v>
                </c:pt>
                <c:pt idx="170">
                  <c:v>127</c:v>
                </c:pt>
                <c:pt idx="171">
                  <c:v>119</c:v>
                </c:pt>
                <c:pt idx="172">
                  <c:v>109</c:v>
                </c:pt>
                <c:pt idx="173">
                  <c:v>139</c:v>
                </c:pt>
                <c:pt idx="174">
                  <c:v>96</c:v>
                </c:pt>
                <c:pt idx="175">
                  <c:v>62</c:v>
                </c:pt>
                <c:pt idx="176">
                  <c:v>180</c:v>
                </c:pt>
                <c:pt idx="177">
                  <c:v>202</c:v>
                </c:pt>
                <c:pt idx="178">
                  <c:v>106</c:v>
                </c:pt>
                <c:pt idx="179">
                  <c:v>169</c:v>
                </c:pt>
                <c:pt idx="180">
                  <c:v>161</c:v>
                </c:pt>
                <c:pt idx="181">
                  <c:v>157</c:v>
                </c:pt>
                <c:pt idx="182">
                  <c:v>187</c:v>
                </c:pt>
                <c:pt idx="183">
                  <c:v>215</c:v>
                </c:pt>
              </c:numCache>
            </c:numRef>
          </c:val>
        </c:ser>
        <c:ser>
          <c:idx val="4"/>
          <c:order val="4"/>
          <c:tx>
            <c:strRef>
              <c:f>mgquery_1407964633_228!$F$5:$F$6</c:f>
              <c:strCache>
                <c:ptCount val="1"/>
                <c:pt idx="0">
                  <c:v>2013-2004</c:v>
                </c:pt>
              </c:strCache>
            </c:strRef>
          </c:tx>
          <c:marker>
            <c:symbol val="none"/>
          </c:marker>
          <c:cat>
            <c:numRef>
              <c:f>mgquery_1407964633_228!$A$7:$A$190</c:f>
              <c:numCache>
                <c:formatCode>d\-mmm</c:formatCode>
                <c:ptCount val="184"/>
                <c:pt idx="0">
                  <c:v>41699</c:v>
                </c:pt>
                <c:pt idx="1">
                  <c:v>41700</c:v>
                </c:pt>
                <c:pt idx="2">
                  <c:v>41701</c:v>
                </c:pt>
                <c:pt idx="3">
                  <c:v>41702</c:v>
                </c:pt>
                <c:pt idx="4">
                  <c:v>41703</c:v>
                </c:pt>
                <c:pt idx="5">
                  <c:v>41704</c:v>
                </c:pt>
                <c:pt idx="6">
                  <c:v>41705</c:v>
                </c:pt>
                <c:pt idx="7">
                  <c:v>41706</c:v>
                </c:pt>
                <c:pt idx="8">
                  <c:v>41707</c:v>
                </c:pt>
                <c:pt idx="9">
                  <c:v>41708</c:v>
                </c:pt>
                <c:pt idx="10">
                  <c:v>41709</c:v>
                </c:pt>
                <c:pt idx="11">
                  <c:v>41710</c:v>
                </c:pt>
                <c:pt idx="12">
                  <c:v>41711</c:v>
                </c:pt>
                <c:pt idx="13">
                  <c:v>41712</c:v>
                </c:pt>
                <c:pt idx="14">
                  <c:v>41713</c:v>
                </c:pt>
                <c:pt idx="15">
                  <c:v>41714</c:v>
                </c:pt>
                <c:pt idx="16">
                  <c:v>41715</c:v>
                </c:pt>
                <c:pt idx="17">
                  <c:v>41716</c:v>
                </c:pt>
                <c:pt idx="18">
                  <c:v>41717</c:v>
                </c:pt>
                <c:pt idx="19">
                  <c:v>41718</c:v>
                </c:pt>
                <c:pt idx="20">
                  <c:v>41719</c:v>
                </c:pt>
                <c:pt idx="21">
                  <c:v>41720</c:v>
                </c:pt>
                <c:pt idx="22">
                  <c:v>41721</c:v>
                </c:pt>
                <c:pt idx="23">
                  <c:v>41722</c:v>
                </c:pt>
                <c:pt idx="24">
                  <c:v>41723</c:v>
                </c:pt>
                <c:pt idx="25">
                  <c:v>41724</c:v>
                </c:pt>
                <c:pt idx="26">
                  <c:v>41725</c:v>
                </c:pt>
                <c:pt idx="27">
                  <c:v>41726</c:v>
                </c:pt>
                <c:pt idx="28">
                  <c:v>41727</c:v>
                </c:pt>
                <c:pt idx="29">
                  <c:v>41728</c:v>
                </c:pt>
                <c:pt idx="30">
                  <c:v>41729</c:v>
                </c:pt>
                <c:pt idx="31">
                  <c:v>41730</c:v>
                </c:pt>
                <c:pt idx="32">
                  <c:v>41731</c:v>
                </c:pt>
                <c:pt idx="33">
                  <c:v>41732</c:v>
                </c:pt>
                <c:pt idx="34">
                  <c:v>41733</c:v>
                </c:pt>
                <c:pt idx="35">
                  <c:v>41734</c:v>
                </c:pt>
                <c:pt idx="36">
                  <c:v>41735</c:v>
                </c:pt>
                <c:pt idx="37">
                  <c:v>41736</c:v>
                </c:pt>
                <c:pt idx="38">
                  <c:v>41737</c:v>
                </c:pt>
                <c:pt idx="39">
                  <c:v>41738</c:v>
                </c:pt>
                <c:pt idx="40">
                  <c:v>41739</c:v>
                </c:pt>
                <c:pt idx="41">
                  <c:v>41740</c:v>
                </c:pt>
                <c:pt idx="42">
                  <c:v>41741</c:v>
                </c:pt>
                <c:pt idx="43">
                  <c:v>41742</c:v>
                </c:pt>
                <c:pt idx="44">
                  <c:v>41743</c:v>
                </c:pt>
                <c:pt idx="45">
                  <c:v>41744</c:v>
                </c:pt>
                <c:pt idx="46">
                  <c:v>41745</c:v>
                </c:pt>
                <c:pt idx="47">
                  <c:v>41746</c:v>
                </c:pt>
                <c:pt idx="48">
                  <c:v>41747</c:v>
                </c:pt>
                <c:pt idx="49">
                  <c:v>41748</c:v>
                </c:pt>
                <c:pt idx="50">
                  <c:v>41749</c:v>
                </c:pt>
                <c:pt idx="51">
                  <c:v>41750</c:v>
                </c:pt>
                <c:pt idx="52">
                  <c:v>41751</c:v>
                </c:pt>
                <c:pt idx="53">
                  <c:v>41752</c:v>
                </c:pt>
                <c:pt idx="54">
                  <c:v>41753</c:v>
                </c:pt>
                <c:pt idx="55">
                  <c:v>41754</c:v>
                </c:pt>
                <c:pt idx="56">
                  <c:v>41755</c:v>
                </c:pt>
                <c:pt idx="57">
                  <c:v>41756</c:v>
                </c:pt>
                <c:pt idx="58">
                  <c:v>41757</c:v>
                </c:pt>
                <c:pt idx="59">
                  <c:v>41758</c:v>
                </c:pt>
                <c:pt idx="60">
                  <c:v>41759</c:v>
                </c:pt>
                <c:pt idx="61">
                  <c:v>41760</c:v>
                </c:pt>
                <c:pt idx="62">
                  <c:v>41761</c:v>
                </c:pt>
                <c:pt idx="63">
                  <c:v>41762</c:v>
                </c:pt>
                <c:pt idx="64">
                  <c:v>41763</c:v>
                </c:pt>
                <c:pt idx="65">
                  <c:v>41764</c:v>
                </c:pt>
                <c:pt idx="66">
                  <c:v>41765</c:v>
                </c:pt>
                <c:pt idx="67">
                  <c:v>41766</c:v>
                </c:pt>
                <c:pt idx="68">
                  <c:v>41767</c:v>
                </c:pt>
                <c:pt idx="69">
                  <c:v>41768</c:v>
                </c:pt>
                <c:pt idx="70">
                  <c:v>41769</c:v>
                </c:pt>
                <c:pt idx="71">
                  <c:v>41770</c:v>
                </c:pt>
                <c:pt idx="72">
                  <c:v>41771</c:v>
                </c:pt>
                <c:pt idx="73">
                  <c:v>41772</c:v>
                </c:pt>
                <c:pt idx="74">
                  <c:v>41773</c:v>
                </c:pt>
                <c:pt idx="75">
                  <c:v>41774</c:v>
                </c:pt>
                <c:pt idx="76">
                  <c:v>41775</c:v>
                </c:pt>
                <c:pt idx="77">
                  <c:v>41776</c:v>
                </c:pt>
                <c:pt idx="78">
                  <c:v>41777</c:v>
                </c:pt>
                <c:pt idx="79">
                  <c:v>41778</c:v>
                </c:pt>
                <c:pt idx="80">
                  <c:v>41779</c:v>
                </c:pt>
                <c:pt idx="81">
                  <c:v>41780</c:v>
                </c:pt>
                <c:pt idx="82">
                  <c:v>41781</c:v>
                </c:pt>
                <c:pt idx="83">
                  <c:v>41782</c:v>
                </c:pt>
                <c:pt idx="84">
                  <c:v>41783</c:v>
                </c:pt>
                <c:pt idx="85">
                  <c:v>41784</c:v>
                </c:pt>
                <c:pt idx="86">
                  <c:v>41785</c:v>
                </c:pt>
                <c:pt idx="87">
                  <c:v>41786</c:v>
                </c:pt>
                <c:pt idx="88">
                  <c:v>41787</c:v>
                </c:pt>
                <c:pt idx="89">
                  <c:v>41788</c:v>
                </c:pt>
                <c:pt idx="90">
                  <c:v>41789</c:v>
                </c:pt>
                <c:pt idx="91">
                  <c:v>41790</c:v>
                </c:pt>
                <c:pt idx="92">
                  <c:v>41791</c:v>
                </c:pt>
                <c:pt idx="93">
                  <c:v>41792</c:v>
                </c:pt>
                <c:pt idx="94">
                  <c:v>41793</c:v>
                </c:pt>
                <c:pt idx="95">
                  <c:v>41794</c:v>
                </c:pt>
                <c:pt idx="96">
                  <c:v>41795</c:v>
                </c:pt>
                <c:pt idx="97">
                  <c:v>41796</c:v>
                </c:pt>
                <c:pt idx="98">
                  <c:v>41797</c:v>
                </c:pt>
                <c:pt idx="99">
                  <c:v>41798</c:v>
                </c:pt>
                <c:pt idx="100">
                  <c:v>41799</c:v>
                </c:pt>
                <c:pt idx="101">
                  <c:v>41800</c:v>
                </c:pt>
                <c:pt idx="102">
                  <c:v>41801</c:v>
                </c:pt>
                <c:pt idx="103">
                  <c:v>41802</c:v>
                </c:pt>
                <c:pt idx="104">
                  <c:v>41803</c:v>
                </c:pt>
                <c:pt idx="105">
                  <c:v>41804</c:v>
                </c:pt>
                <c:pt idx="106">
                  <c:v>41805</c:v>
                </c:pt>
                <c:pt idx="107">
                  <c:v>41806</c:v>
                </c:pt>
                <c:pt idx="108">
                  <c:v>41807</c:v>
                </c:pt>
                <c:pt idx="109">
                  <c:v>41808</c:v>
                </c:pt>
                <c:pt idx="110">
                  <c:v>41809</c:v>
                </c:pt>
                <c:pt idx="111">
                  <c:v>41810</c:v>
                </c:pt>
                <c:pt idx="112">
                  <c:v>41811</c:v>
                </c:pt>
                <c:pt idx="113">
                  <c:v>41812</c:v>
                </c:pt>
                <c:pt idx="114">
                  <c:v>41813</c:v>
                </c:pt>
                <c:pt idx="115">
                  <c:v>41814</c:v>
                </c:pt>
                <c:pt idx="116">
                  <c:v>41815</c:v>
                </c:pt>
                <c:pt idx="117">
                  <c:v>41816</c:v>
                </c:pt>
                <c:pt idx="118">
                  <c:v>41817</c:v>
                </c:pt>
                <c:pt idx="119">
                  <c:v>41818</c:v>
                </c:pt>
                <c:pt idx="120">
                  <c:v>41819</c:v>
                </c:pt>
                <c:pt idx="121">
                  <c:v>41820</c:v>
                </c:pt>
                <c:pt idx="122">
                  <c:v>41821</c:v>
                </c:pt>
                <c:pt idx="123">
                  <c:v>41822</c:v>
                </c:pt>
                <c:pt idx="124">
                  <c:v>41823</c:v>
                </c:pt>
                <c:pt idx="125">
                  <c:v>41824</c:v>
                </c:pt>
                <c:pt idx="126">
                  <c:v>41825</c:v>
                </c:pt>
                <c:pt idx="127">
                  <c:v>41826</c:v>
                </c:pt>
                <c:pt idx="128">
                  <c:v>41827</c:v>
                </c:pt>
                <c:pt idx="129">
                  <c:v>41828</c:v>
                </c:pt>
                <c:pt idx="130">
                  <c:v>41829</c:v>
                </c:pt>
                <c:pt idx="131">
                  <c:v>41830</c:v>
                </c:pt>
                <c:pt idx="132">
                  <c:v>41831</c:v>
                </c:pt>
                <c:pt idx="133">
                  <c:v>41832</c:v>
                </c:pt>
                <c:pt idx="134">
                  <c:v>41833</c:v>
                </c:pt>
                <c:pt idx="135">
                  <c:v>41834</c:v>
                </c:pt>
                <c:pt idx="136">
                  <c:v>41835</c:v>
                </c:pt>
                <c:pt idx="137">
                  <c:v>41836</c:v>
                </c:pt>
                <c:pt idx="138">
                  <c:v>41837</c:v>
                </c:pt>
                <c:pt idx="139">
                  <c:v>41838</c:v>
                </c:pt>
                <c:pt idx="140">
                  <c:v>41839</c:v>
                </c:pt>
                <c:pt idx="141">
                  <c:v>41840</c:v>
                </c:pt>
                <c:pt idx="142">
                  <c:v>41841</c:v>
                </c:pt>
                <c:pt idx="143">
                  <c:v>41842</c:v>
                </c:pt>
                <c:pt idx="144">
                  <c:v>41843</c:v>
                </c:pt>
                <c:pt idx="145">
                  <c:v>41844</c:v>
                </c:pt>
                <c:pt idx="146">
                  <c:v>41845</c:v>
                </c:pt>
                <c:pt idx="147">
                  <c:v>41846</c:v>
                </c:pt>
                <c:pt idx="148">
                  <c:v>41847</c:v>
                </c:pt>
                <c:pt idx="149">
                  <c:v>41848</c:v>
                </c:pt>
                <c:pt idx="150">
                  <c:v>41849</c:v>
                </c:pt>
                <c:pt idx="151">
                  <c:v>41850</c:v>
                </c:pt>
                <c:pt idx="152">
                  <c:v>41851</c:v>
                </c:pt>
                <c:pt idx="153">
                  <c:v>41852</c:v>
                </c:pt>
                <c:pt idx="154">
                  <c:v>41853</c:v>
                </c:pt>
                <c:pt idx="155">
                  <c:v>41854</c:v>
                </c:pt>
                <c:pt idx="156">
                  <c:v>41855</c:v>
                </c:pt>
                <c:pt idx="157">
                  <c:v>41856</c:v>
                </c:pt>
                <c:pt idx="158">
                  <c:v>41857</c:v>
                </c:pt>
                <c:pt idx="159">
                  <c:v>41858</c:v>
                </c:pt>
                <c:pt idx="160">
                  <c:v>41859</c:v>
                </c:pt>
                <c:pt idx="161">
                  <c:v>41860</c:v>
                </c:pt>
                <c:pt idx="162">
                  <c:v>41861</c:v>
                </c:pt>
                <c:pt idx="163">
                  <c:v>41862</c:v>
                </c:pt>
                <c:pt idx="164">
                  <c:v>41863</c:v>
                </c:pt>
                <c:pt idx="165">
                  <c:v>41864</c:v>
                </c:pt>
                <c:pt idx="166">
                  <c:v>41865</c:v>
                </c:pt>
                <c:pt idx="167">
                  <c:v>41866</c:v>
                </c:pt>
                <c:pt idx="168">
                  <c:v>41867</c:v>
                </c:pt>
                <c:pt idx="169">
                  <c:v>41868</c:v>
                </c:pt>
                <c:pt idx="170">
                  <c:v>41869</c:v>
                </c:pt>
                <c:pt idx="171">
                  <c:v>41870</c:v>
                </c:pt>
                <c:pt idx="172">
                  <c:v>41871</c:v>
                </c:pt>
                <c:pt idx="173">
                  <c:v>41872</c:v>
                </c:pt>
                <c:pt idx="174">
                  <c:v>41873</c:v>
                </c:pt>
                <c:pt idx="175">
                  <c:v>41874</c:v>
                </c:pt>
                <c:pt idx="176">
                  <c:v>41875</c:v>
                </c:pt>
                <c:pt idx="177">
                  <c:v>41876</c:v>
                </c:pt>
                <c:pt idx="178">
                  <c:v>41877</c:v>
                </c:pt>
                <c:pt idx="179">
                  <c:v>41878</c:v>
                </c:pt>
                <c:pt idx="180">
                  <c:v>41879</c:v>
                </c:pt>
                <c:pt idx="181">
                  <c:v>41880</c:v>
                </c:pt>
                <c:pt idx="182">
                  <c:v>41881</c:v>
                </c:pt>
                <c:pt idx="183">
                  <c:v>41882</c:v>
                </c:pt>
              </c:numCache>
            </c:numRef>
          </c:cat>
          <c:val>
            <c:numRef>
              <c:f>mgquery_1407964633_228!$F$7:$F$190</c:f>
              <c:numCache>
                <c:formatCode>General</c:formatCode>
                <c:ptCount val="184"/>
                <c:pt idx="0">
                  <c:v>13.1</c:v>
                </c:pt>
                <c:pt idx="1">
                  <c:v>15.2</c:v>
                </c:pt>
                <c:pt idx="2">
                  <c:v>16.600000000000001</c:v>
                </c:pt>
                <c:pt idx="3">
                  <c:v>23.5</c:v>
                </c:pt>
                <c:pt idx="4">
                  <c:v>22.8</c:v>
                </c:pt>
                <c:pt idx="5">
                  <c:v>19.899999999999999</c:v>
                </c:pt>
                <c:pt idx="6">
                  <c:v>30.4</c:v>
                </c:pt>
                <c:pt idx="7">
                  <c:v>36.1</c:v>
                </c:pt>
                <c:pt idx="8">
                  <c:v>32.700000000000003</c:v>
                </c:pt>
                <c:pt idx="9">
                  <c:v>22.2</c:v>
                </c:pt>
                <c:pt idx="10">
                  <c:v>24.2</c:v>
                </c:pt>
                <c:pt idx="11">
                  <c:v>29.2</c:v>
                </c:pt>
                <c:pt idx="12">
                  <c:v>34.800000000000004</c:v>
                </c:pt>
                <c:pt idx="13">
                  <c:v>33.200000000000003</c:v>
                </c:pt>
                <c:pt idx="14">
                  <c:v>39.700000000000003</c:v>
                </c:pt>
                <c:pt idx="15">
                  <c:v>36.1</c:v>
                </c:pt>
                <c:pt idx="16">
                  <c:v>43.5</c:v>
                </c:pt>
                <c:pt idx="17">
                  <c:v>47.7</c:v>
                </c:pt>
                <c:pt idx="18">
                  <c:v>49.2</c:v>
                </c:pt>
                <c:pt idx="19">
                  <c:v>58.1</c:v>
                </c:pt>
                <c:pt idx="20">
                  <c:v>47.9</c:v>
                </c:pt>
                <c:pt idx="21">
                  <c:v>49.4</c:v>
                </c:pt>
                <c:pt idx="22">
                  <c:v>47.4</c:v>
                </c:pt>
                <c:pt idx="23">
                  <c:v>57.2</c:v>
                </c:pt>
                <c:pt idx="24">
                  <c:v>54.1</c:v>
                </c:pt>
                <c:pt idx="25">
                  <c:v>45.9</c:v>
                </c:pt>
                <c:pt idx="26">
                  <c:v>54.6</c:v>
                </c:pt>
                <c:pt idx="27">
                  <c:v>51.9</c:v>
                </c:pt>
                <c:pt idx="28">
                  <c:v>42.1</c:v>
                </c:pt>
                <c:pt idx="29">
                  <c:v>63.9</c:v>
                </c:pt>
                <c:pt idx="30">
                  <c:v>55.5</c:v>
                </c:pt>
                <c:pt idx="31">
                  <c:v>101.8</c:v>
                </c:pt>
                <c:pt idx="32">
                  <c:v>93.4</c:v>
                </c:pt>
                <c:pt idx="33">
                  <c:v>79.5</c:v>
                </c:pt>
                <c:pt idx="34">
                  <c:v>82.1</c:v>
                </c:pt>
                <c:pt idx="35">
                  <c:v>70.3</c:v>
                </c:pt>
                <c:pt idx="36">
                  <c:v>68</c:v>
                </c:pt>
                <c:pt idx="37">
                  <c:v>68.099999999999994</c:v>
                </c:pt>
                <c:pt idx="38">
                  <c:v>64.599999999999994</c:v>
                </c:pt>
                <c:pt idx="39">
                  <c:v>81.7</c:v>
                </c:pt>
                <c:pt idx="40">
                  <c:v>75.7</c:v>
                </c:pt>
                <c:pt idx="41">
                  <c:v>75.7</c:v>
                </c:pt>
                <c:pt idx="42">
                  <c:v>62.6</c:v>
                </c:pt>
                <c:pt idx="43">
                  <c:v>67.900000000000006</c:v>
                </c:pt>
                <c:pt idx="44">
                  <c:v>66.099999999999994</c:v>
                </c:pt>
                <c:pt idx="45">
                  <c:v>56.2</c:v>
                </c:pt>
                <c:pt idx="46">
                  <c:v>50.5</c:v>
                </c:pt>
                <c:pt idx="47">
                  <c:v>51.5</c:v>
                </c:pt>
                <c:pt idx="48">
                  <c:v>45.1</c:v>
                </c:pt>
                <c:pt idx="49">
                  <c:v>46.1</c:v>
                </c:pt>
                <c:pt idx="50">
                  <c:v>45.3</c:v>
                </c:pt>
                <c:pt idx="51">
                  <c:v>46.7</c:v>
                </c:pt>
                <c:pt idx="52">
                  <c:v>44.3</c:v>
                </c:pt>
                <c:pt idx="53">
                  <c:v>41.8</c:v>
                </c:pt>
                <c:pt idx="54">
                  <c:v>42</c:v>
                </c:pt>
                <c:pt idx="55">
                  <c:v>37.9</c:v>
                </c:pt>
                <c:pt idx="56">
                  <c:v>33</c:v>
                </c:pt>
                <c:pt idx="57">
                  <c:v>31.7</c:v>
                </c:pt>
                <c:pt idx="58">
                  <c:v>29.1</c:v>
                </c:pt>
                <c:pt idx="59">
                  <c:v>25.7</c:v>
                </c:pt>
                <c:pt idx="60">
                  <c:v>26</c:v>
                </c:pt>
                <c:pt idx="61">
                  <c:v>25.8</c:v>
                </c:pt>
                <c:pt idx="62">
                  <c:v>17.2</c:v>
                </c:pt>
                <c:pt idx="63">
                  <c:v>21.7</c:v>
                </c:pt>
                <c:pt idx="64">
                  <c:v>17.2</c:v>
                </c:pt>
                <c:pt idx="65">
                  <c:v>16.2</c:v>
                </c:pt>
                <c:pt idx="66">
                  <c:v>17.600000000000001</c:v>
                </c:pt>
                <c:pt idx="67">
                  <c:v>18.5</c:v>
                </c:pt>
                <c:pt idx="68">
                  <c:v>19.7</c:v>
                </c:pt>
                <c:pt idx="69">
                  <c:v>15.5</c:v>
                </c:pt>
                <c:pt idx="70">
                  <c:v>13.2</c:v>
                </c:pt>
                <c:pt idx="71">
                  <c:v>11.5</c:v>
                </c:pt>
                <c:pt idx="72">
                  <c:v>11.7</c:v>
                </c:pt>
                <c:pt idx="73">
                  <c:v>9.9</c:v>
                </c:pt>
                <c:pt idx="74">
                  <c:v>9.5</c:v>
                </c:pt>
                <c:pt idx="75">
                  <c:v>9</c:v>
                </c:pt>
                <c:pt idx="76">
                  <c:v>6.8</c:v>
                </c:pt>
                <c:pt idx="77">
                  <c:v>6.8</c:v>
                </c:pt>
                <c:pt idx="78">
                  <c:v>4.2</c:v>
                </c:pt>
                <c:pt idx="79">
                  <c:v>6</c:v>
                </c:pt>
                <c:pt idx="80">
                  <c:v>5.2</c:v>
                </c:pt>
                <c:pt idx="81">
                  <c:v>2.9</c:v>
                </c:pt>
                <c:pt idx="82">
                  <c:v>2</c:v>
                </c:pt>
                <c:pt idx="83">
                  <c:v>1.8</c:v>
                </c:pt>
                <c:pt idx="84">
                  <c:v>3.5</c:v>
                </c:pt>
                <c:pt idx="85">
                  <c:v>2.7</c:v>
                </c:pt>
                <c:pt idx="86">
                  <c:v>1.8</c:v>
                </c:pt>
                <c:pt idx="87">
                  <c:v>2</c:v>
                </c:pt>
                <c:pt idx="88">
                  <c:v>1.2</c:v>
                </c:pt>
                <c:pt idx="89">
                  <c:v>2.8</c:v>
                </c:pt>
                <c:pt idx="90">
                  <c:v>1.3</c:v>
                </c:pt>
                <c:pt idx="91">
                  <c:v>0.70000000000000018</c:v>
                </c:pt>
                <c:pt idx="92">
                  <c:v>1.1000000000000001</c:v>
                </c:pt>
                <c:pt idx="93">
                  <c:v>1.8</c:v>
                </c:pt>
                <c:pt idx="94">
                  <c:v>0.9</c:v>
                </c:pt>
                <c:pt idx="95">
                  <c:v>0.1</c:v>
                </c:pt>
                <c:pt idx="96">
                  <c:v>0.8</c:v>
                </c:pt>
                <c:pt idx="97">
                  <c:v>0.3000000000000001</c:v>
                </c:pt>
                <c:pt idx="98">
                  <c:v>1.9000000000000001</c:v>
                </c:pt>
                <c:pt idx="99">
                  <c:v>0.70000000000000018</c:v>
                </c:pt>
                <c:pt idx="100">
                  <c:v>0.4</c:v>
                </c:pt>
                <c:pt idx="101">
                  <c:v>0.70000000000000018</c:v>
                </c:pt>
                <c:pt idx="102">
                  <c:v>1.2</c:v>
                </c:pt>
                <c:pt idx="103">
                  <c:v>0.8</c:v>
                </c:pt>
                <c:pt idx="104">
                  <c:v>0.3000000000000001</c:v>
                </c:pt>
                <c:pt idx="105">
                  <c:v>0.3000000000000001</c:v>
                </c:pt>
                <c:pt idx="106">
                  <c:v>0.6000000000000002</c:v>
                </c:pt>
                <c:pt idx="107">
                  <c:v>0.9</c:v>
                </c:pt>
                <c:pt idx="108">
                  <c:v>0.8</c:v>
                </c:pt>
                <c:pt idx="109">
                  <c:v>0.9</c:v>
                </c:pt>
                <c:pt idx="110">
                  <c:v>1.9000000000000001</c:v>
                </c:pt>
                <c:pt idx="111">
                  <c:v>1.3</c:v>
                </c:pt>
                <c:pt idx="112">
                  <c:v>2.9</c:v>
                </c:pt>
                <c:pt idx="113">
                  <c:v>1.4</c:v>
                </c:pt>
                <c:pt idx="114">
                  <c:v>2.8</c:v>
                </c:pt>
                <c:pt idx="115">
                  <c:v>3.2</c:v>
                </c:pt>
                <c:pt idx="116">
                  <c:v>3.4</c:v>
                </c:pt>
                <c:pt idx="117">
                  <c:v>4</c:v>
                </c:pt>
                <c:pt idx="118">
                  <c:v>4.0999999999999996</c:v>
                </c:pt>
                <c:pt idx="119">
                  <c:v>4.4000000000000004</c:v>
                </c:pt>
                <c:pt idx="120">
                  <c:v>5</c:v>
                </c:pt>
                <c:pt idx="121">
                  <c:v>7.5</c:v>
                </c:pt>
                <c:pt idx="122">
                  <c:v>7</c:v>
                </c:pt>
                <c:pt idx="123">
                  <c:v>12.9</c:v>
                </c:pt>
                <c:pt idx="124">
                  <c:v>12.7</c:v>
                </c:pt>
                <c:pt idx="125">
                  <c:v>14.7</c:v>
                </c:pt>
                <c:pt idx="126">
                  <c:v>17</c:v>
                </c:pt>
                <c:pt idx="127">
                  <c:v>18.399999999999999</c:v>
                </c:pt>
                <c:pt idx="128">
                  <c:v>24.2</c:v>
                </c:pt>
                <c:pt idx="129">
                  <c:v>26</c:v>
                </c:pt>
                <c:pt idx="130">
                  <c:v>26.4</c:v>
                </c:pt>
                <c:pt idx="131">
                  <c:v>26.5</c:v>
                </c:pt>
                <c:pt idx="132">
                  <c:v>24.8</c:v>
                </c:pt>
                <c:pt idx="133">
                  <c:v>32.6</c:v>
                </c:pt>
                <c:pt idx="134">
                  <c:v>37.1</c:v>
                </c:pt>
                <c:pt idx="135">
                  <c:v>37.300000000000004</c:v>
                </c:pt>
                <c:pt idx="136">
                  <c:v>41</c:v>
                </c:pt>
                <c:pt idx="137">
                  <c:v>41.7</c:v>
                </c:pt>
                <c:pt idx="138">
                  <c:v>37.700000000000003</c:v>
                </c:pt>
                <c:pt idx="139">
                  <c:v>42.4</c:v>
                </c:pt>
                <c:pt idx="140">
                  <c:v>47</c:v>
                </c:pt>
                <c:pt idx="141">
                  <c:v>40.5</c:v>
                </c:pt>
                <c:pt idx="142">
                  <c:v>39.5</c:v>
                </c:pt>
                <c:pt idx="143">
                  <c:v>42.3</c:v>
                </c:pt>
                <c:pt idx="144">
                  <c:v>50</c:v>
                </c:pt>
                <c:pt idx="145">
                  <c:v>50.8</c:v>
                </c:pt>
                <c:pt idx="146">
                  <c:v>47.1</c:v>
                </c:pt>
                <c:pt idx="147">
                  <c:v>60.5</c:v>
                </c:pt>
                <c:pt idx="148">
                  <c:v>57.5</c:v>
                </c:pt>
                <c:pt idx="149">
                  <c:v>59.7</c:v>
                </c:pt>
                <c:pt idx="150">
                  <c:v>54</c:v>
                </c:pt>
                <c:pt idx="151">
                  <c:v>59</c:v>
                </c:pt>
                <c:pt idx="152">
                  <c:v>54.6</c:v>
                </c:pt>
                <c:pt idx="153">
                  <c:v>52.3</c:v>
                </c:pt>
                <c:pt idx="154">
                  <c:v>62.5</c:v>
                </c:pt>
                <c:pt idx="155">
                  <c:v>65.900000000000006</c:v>
                </c:pt>
                <c:pt idx="156">
                  <c:v>68</c:v>
                </c:pt>
                <c:pt idx="157">
                  <c:v>66.400000000000006</c:v>
                </c:pt>
                <c:pt idx="158">
                  <c:v>69.7</c:v>
                </c:pt>
                <c:pt idx="159">
                  <c:v>102.9</c:v>
                </c:pt>
                <c:pt idx="160">
                  <c:v>115</c:v>
                </c:pt>
                <c:pt idx="161">
                  <c:v>106.1</c:v>
                </c:pt>
                <c:pt idx="162">
                  <c:v>123.7</c:v>
                </c:pt>
                <c:pt idx="163">
                  <c:v>103.5</c:v>
                </c:pt>
                <c:pt idx="164">
                  <c:v>100.3</c:v>
                </c:pt>
                <c:pt idx="165">
                  <c:v>81</c:v>
                </c:pt>
                <c:pt idx="166">
                  <c:v>104.3</c:v>
                </c:pt>
                <c:pt idx="167">
                  <c:v>90.3</c:v>
                </c:pt>
                <c:pt idx="168">
                  <c:v>74</c:v>
                </c:pt>
                <c:pt idx="169">
                  <c:v>94</c:v>
                </c:pt>
                <c:pt idx="170">
                  <c:v>87.2</c:v>
                </c:pt>
                <c:pt idx="171">
                  <c:v>76.900000000000006</c:v>
                </c:pt>
                <c:pt idx="172">
                  <c:v>133.4</c:v>
                </c:pt>
                <c:pt idx="173">
                  <c:v>98.6</c:v>
                </c:pt>
                <c:pt idx="174">
                  <c:v>104.5</c:v>
                </c:pt>
                <c:pt idx="175">
                  <c:v>112.5</c:v>
                </c:pt>
                <c:pt idx="176">
                  <c:v>110.4</c:v>
                </c:pt>
                <c:pt idx="177">
                  <c:v>103.4</c:v>
                </c:pt>
                <c:pt idx="178">
                  <c:v>99.8</c:v>
                </c:pt>
                <c:pt idx="179">
                  <c:v>99.4</c:v>
                </c:pt>
                <c:pt idx="180">
                  <c:v>89.7</c:v>
                </c:pt>
                <c:pt idx="181">
                  <c:v>67.8</c:v>
                </c:pt>
                <c:pt idx="182">
                  <c:v>98.2</c:v>
                </c:pt>
                <c:pt idx="183">
                  <c:v>113.5</c:v>
                </c:pt>
              </c:numCache>
            </c:numRef>
          </c:val>
        </c:ser>
        <c:marker val="1"/>
        <c:axId val="71074560"/>
        <c:axId val="71076096"/>
      </c:lineChart>
      <c:dateAx>
        <c:axId val="71074560"/>
        <c:scaling>
          <c:orientation val="minMax"/>
        </c:scaling>
        <c:axPos val="b"/>
        <c:numFmt formatCode="d\-mmm" sourceLinked="1"/>
        <c:tickLblPos val="nextTo"/>
        <c:crossAx val="71076096"/>
        <c:crosses val="autoZero"/>
        <c:auto val="1"/>
        <c:lblOffset val="100"/>
      </c:dateAx>
      <c:valAx>
        <c:axId val="71076096"/>
        <c:scaling>
          <c:orientation val="minMax"/>
        </c:scaling>
        <c:axPos val="l"/>
        <c:majorGridlines/>
        <c:numFmt formatCode="General" sourceLinked="1"/>
        <c:tickLblPos val="nextTo"/>
        <c:crossAx val="71074560"/>
        <c:crosses val="autoZero"/>
        <c:crossBetween val="between"/>
      </c:valAx>
    </c:plotArea>
    <c:legend>
      <c:legendPos val="r"/>
      <c:layout>
        <c:manualLayout>
          <c:xMode val="edge"/>
          <c:yMode val="edge"/>
          <c:x val="0.45248882084183933"/>
          <c:y val="0.53712413352177169"/>
          <c:w val="0.13300813008130097"/>
          <c:h val="0.25115157480314959"/>
        </c:manualLayout>
      </c:layout>
      <c:spPr>
        <a:solidFill>
          <a:schemeClr val="bg1"/>
        </a:solidFill>
      </c:sp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0024467280572975E-2"/>
          <c:y val="0.20281158780386099"/>
          <c:w val="0.89334169669469377"/>
          <c:h val="0.76260112345769915"/>
        </c:manualLayout>
      </c:layout>
      <c:lineChart>
        <c:grouping val="standard"/>
        <c:ser>
          <c:idx val="0"/>
          <c:order val="0"/>
          <c:tx>
            <c:strRef>
              <c:f>mgquery_1407964061_652!$B$5:$B$7</c:f>
              <c:strCache>
                <c:ptCount val="1"/>
                <c:pt idx="0">
                  <c:v>2001          </c:v>
                </c:pt>
              </c:strCache>
            </c:strRef>
          </c:tx>
          <c:spPr>
            <a:ln>
              <a:solidFill>
                <a:srgbClr val="FF0000"/>
              </a:solidFill>
            </a:ln>
          </c:spPr>
          <c:marker>
            <c:symbol val="none"/>
          </c:marker>
          <c:cat>
            <c:numRef>
              <c:f>mgquery_1407964061_652!$A$8:$A$93</c:f>
              <c:numCache>
                <c:formatCode>d\-mmm</c:formatCode>
                <c:ptCount val="86"/>
                <c:pt idx="0">
                  <c:v>41797</c:v>
                </c:pt>
                <c:pt idx="1">
                  <c:v>41798</c:v>
                </c:pt>
                <c:pt idx="2">
                  <c:v>41799</c:v>
                </c:pt>
                <c:pt idx="3">
                  <c:v>41800</c:v>
                </c:pt>
                <c:pt idx="4">
                  <c:v>41801</c:v>
                </c:pt>
                <c:pt idx="5">
                  <c:v>41802</c:v>
                </c:pt>
                <c:pt idx="6">
                  <c:v>41803</c:v>
                </c:pt>
                <c:pt idx="7">
                  <c:v>41804</c:v>
                </c:pt>
                <c:pt idx="8">
                  <c:v>41805</c:v>
                </c:pt>
                <c:pt idx="9">
                  <c:v>41806</c:v>
                </c:pt>
                <c:pt idx="10">
                  <c:v>41807</c:v>
                </c:pt>
                <c:pt idx="11">
                  <c:v>41808</c:v>
                </c:pt>
                <c:pt idx="12">
                  <c:v>41809</c:v>
                </c:pt>
                <c:pt idx="13">
                  <c:v>41810</c:v>
                </c:pt>
                <c:pt idx="14">
                  <c:v>41811</c:v>
                </c:pt>
                <c:pt idx="15">
                  <c:v>41812</c:v>
                </c:pt>
                <c:pt idx="16">
                  <c:v>41813</c:v>
                </c:pt>
                <c:pt idx="17">
                  <c:v>41814</c:v>
                </c:pt>
                <c:pt idx="18">
                  <c:v>41815</c:v>
                </c:pt>
                <c:pt idx="19">
                  <c:v>41816</c:v>
                </c:pt>
                <c:pt idx="20">
                  <c:v>41817</c:v>
                </c:pt>
                <c:pt idx="21">
                  <c:v>41818</c:v>
                </c:pt>
                <c:pt idx="22">
                  <c:v>41819</c:v>
                </c:pt>
                <c:pt idx="23">
                  <c:v>41820</c:v>
                </c:pt>
                <c:pt idx="24">
                  <c:v>41821</c:v>
                </c:pt>
                <c:pt idx="25">
                  <c:v>41822</c:v>
                </c:pt>
                <c:pt idx="26">
                  <c:v>41823</c:v>
                </c:pt>
                <c:pt idx="27">
                  <c:v>41824</c:v>
                </c:pt>
                <c:pt idx="28">
                  <c:v>41825</c:v>
                </c:pt>
                <c:pt idx="29">
                  <c:v>41826</c:v>
                </c:pt>
                <c:pt idx="30">
                  <c:v>41827</c:v>
                </c:pt>
                <c:pt idx="31">
                  <c:v>41828</c:v>
                </c:pt>
                <c:pt idx="32">
                  <c:v>41829</c:v>
                </c:pt>
                <c:pt idx="33">
                  <c:v>41830</c:v>
                </c:pt>
                <c:pt idx="34">
                  <c:v>41831</c:v>
                </c:pt>
                <c:pt idx="35">
                  <c:v>41832</c:v>
                </c:pt>
                <c:pt idx="36">
                  <c:v>41833</c:v>
                </c:pt>
                <c:pt idx="37">
                  <c:v>41834</c:v>
                </c:pt>
                <c:pt idx="38">
                  <c:v>41835</c:v>
                </c:pt>
                <c:pt idx="39">
                  <c:v>41836</c:v>
                </c:pt>
                <c:pt idx="40">
                  <c:v>41837</c:v>
                </c:pt>
                <c:pt idx="41">
                  <c:v>41838</c:v>
                </c:pt>
                <c:pt idx="42">
                  <c:v>41839</c:v>
                </c:pt>
                <c:pt idx="43">
                  <c:v>41840</c:v>
                </c:pt>
                <c:pt idx="44">
                  <c:v>41841</c:v>
                </c:pt>
                <c:pt idx="45">
                  <c:v>41842</c:v>
                </c:pt>
                <c:pt idx="46">
                  <c:v>41843</c:v>
                </c:pt>
                <c:pt idx="47">
                  <c:v>41844</c:v>
                </c:pt>
                <c:pt idx="48">
                  <c:v>41845</c:v>
                </c:pt>
                <c:pt idx="49">
                  <c:v>41846</c:v>
                </c:pt>
                <c:pt idx="50">
                  <c:v>41847</c:v>
                </c:pt>
                <c:pt idx="51">
                  <c:v>41848</c:v>
                </c:pt>
                <c:pt idx="52">
                  <c:v>41849</c:v>
                </c:pt>
                <c:pt idx="53">
                  <c:v>41850</c:v>
                </c:pt>
                <c:pt idx="54">
                  <c:v>41851</c:v>
                </c:pt>
                <c:pt idx="55">
                  <c:v>41852</c:v>
                </c:pt>
                <c:pt idx="56">
                  <c:v>41853</c:v>
                </c:pt>
                <c:pt idx="57">
                  <c:v>41854</c:v>
                </c:pt>
                <c:pt idx="58">
                  <c:v>41855</c:v>
                </c:pt>
                <c:pt idx="59">
                  <c:v>41856</c:v>
                </c:pt>
                <c:pt idx="60">
                  <c:v>41857</c:v>
                </c:pt>
                <c:pt idx="61">
                  <c:v>41858</c:v>
                </c:pt>
                <c:pt idx="62">
                  <c:v>41859</c:v>
                </c:pt>
                <c:pt idx="63">
                  <c:v>41860</c:v>
                </c:pt>
                <c:pt idx="64">
                  <c:v>41861</c:v>
                </c:pt>
                <c:pt idx="65">
                  <c:v>41862</c:v>
                </c:pt>
                <c:pt idx="66">
                  <c:v>41863</c:v>
                </c:pt>
                <c:pt idx="67">
                  <c:v>41864</c:v>
                </c:pt>
                <c:pt idx="68">
                  <c:v>41865</c:v>
                </c:pt>
                <c:pt idx="69">
                  <c:v>41866</c:v>
                </c:pt>
                <c:pt idx="70">
                  <c:v>41867</c:v>
                </c:pt>
                <c:pt idx="71">
                  <c:v>41868</c:v>
                </c:pt>
                <c:pt idx="72">
                  <c:v>41869</c:v>
                </c:pt>
                <c:pt idx="73">
                  <c:v>41870</c:v>
                </c:pt>
                <c:pt idx="74">
                  <c:v>41871</c:v>
                </c:pt>
                <c:pt idx="75">
                  <c:v>41872</c:v>
                </c:pt>
                <c:pt idx="76">
                  <c:v>41873</c:v>
                </c:pt>
                <c:pt idx="77">
                  <c:v>41874</c:v>
                </c:pt>
                <c:pt idx="78">
                  <c:v>41875</c:v>
                </c:pt>
                <c:pt idx="79">
                  <c:v>41876</c:v>
                </c:pt>
                <c:pt idx="80">
                  <c:v>41877</c:v>
                </c:pt>
                <c:pt idx="81">
                  <c:v>41878</c:v>
                </c:pt>
                <c:pt idx="82">
                  <c:v>41879</c:v>
                </c:pt>
                <c:pt idx="83">
                  <c:v>41880</c:v>
                </c:pt>
                <c:pt idx="84">
                  <c:v>41881</c:v>
                </c:pt>
                <c:pt idx="85">
                  <c:v>41882</c:v>
                </c:pt>
              </c:numCache>
            </c:numRef>
          </c:cat>
          <c:val>
            <c:numRef>
              <c:f>mgquery_1407964061_652!$B$8:$B$93</c:f>
              <c:numCache>
                <c:formatCode>General</c:formatCode>
                <c:ptCount val="86"/>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1</c:v>
                </c:pt>
                <c:pt idx="19">
                  <c:v>0</c:v>
                </c:pt>
                <c:pt idx="20">
                  <c:v>1</c:v>
                </c:pt>
                <c:pt idx="21">
                  <c:v>1</c:v>
                </c:pt>
                <c:pt idx="22">
                  <c:v>0</c:v>
                </c:pt>
                <c:pt idx="23">
                  <c:v>1</c:v>
                </c:pt>
                <c:pt idx="24">
                  <c:v>5</c:v>
                </c:pt>
                <c:pt idx="25">
                  <c:v>2</c:v>
                </c:pt>
                <c:pt idx="26">
                  <c:v>0</c:v>
                </c:pt>
                <c:pt idx="27">
                  <c:v>2</c:v>
                </c:pt>
                <c:pt idx="28">
                  <c:v>2</c:v>
                </c:pt>
                <c:pt idx="29">
                  <c:v>2</c:v>
                </c:pt>
                <c:pt idx="30">
                  <c:v>1</c:v>
                </c:pt>
                <c:pt idx="31">
                  <c:v>0</c:v>
                </c:pt>
                <c:pt idx="32">
                  <c:v>1</c:v>
                </c:pt>
                <c:pt idx="33">
                  <c:v>0</c:v>
                </c:pt>
                <c:pt idx="34">
                  <c:v>0</c:v>
                </c:pt>
                <c:pt idx="35">
                  <c:v>0</c:v>
                </c:pt>
                <c:pt idx="36">
                  <c:v>0</c:v>
                </c:pt>
                <c:pt idx="37">
                  <c:v>1</c:v>
                </c:pt>
                <c:pt idx="38">
                  <c:v>1</c:v>
                </c:pt>
                <c:pt idx="39">
                  <c:v>4</c:v>
                </c:pt>
                <c:pt idx="40">
                  <c:v>1</c:v>
                </c:pt>
                <c:pt idx="41">
                  <c:v>4</c:v>
                </c:pt>
                <c:pt idx="42">
                  <c:v>1</c:v>
                </c:pt>
                <c:pt idx="43">
                  <c:v>1</c:v>
                </c:pt>
                <c:pt idx="44">
                  <c:v>1</c:v>
                </c:pt>
                <c:pt idx="45">
                  <c:v>0</c:v>
                </c:pt>
                <c:pt idx="46">
                  <c:v>0</c:v>
                </c:pt>
                <c:pt idx="47">
                  <c:v>0</c:v>
                </c:pt>
                <c:pt idx="48">
                  <c:v>0</c:v>
                </c:pt>
                <c:pt idx="49">
                  <c:v>1</c:v>
                </c:pt>
                <c:pt idx="50">
                  <c:v>0</c:v>
                </c:pt>
                <c:pt idx="51">
                  <c:v>1</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ser>
        <c:ser>
          <c:idx val="1"/>
          <c:order val="1"/>
          <c:tx>
            <c:strRef>
              <c:f>mgquery_1407964061_652!$C$5:$C$7</c:f>
              <c:strCache>
                <c:ptCount val="1"/>
                <c:pt idx="0">
                  <c:v>2005           </c:v>
                </c:pt>
              </c:strCache>
            </c:strRef>
          </c:tx>
          <c:spPr>
            <a:ln>
              <a:solidFill>
                <a:srgbClr val="7030A0"/>
              </a:solidFill>
            </a:ln>
          </c:spPr>
          <c:marker>
            <c:symbol val="none"/>
          </c:marker>
          <c:cat>
            <c:numRef>
              <c:f>mgquery_1407964061_652!$A$8:$A$93</c:f>
              <c:numCache>
                <c:formatCode>d\-mmm</c:formatCode>
                <c:ptCount val="86"/>
                <c:pt idx="0">
                  <c:v>41797</c:v>
                </c:pt>
                <c:pt idx="1">
                  <c:v>41798</c:v>
                </c:pt>
                <c:pt idx="2">
                  <c:v>41799</c:v>
                </c:pt>
                <c:pt idx="3">
                  <c:v>41800</c:v>
                </c:pt>
                <c:pt idx="4">
                  <c:v>41801</c:v>
                </c:pt>
                <c:pt idx="5">
                  <c:v>41802</c:v>
                </c:pt>
                <c:pt idx="6">
                  <c:v>41803</c:v>
                </c:pt>
                <c:pt idx="7">
                  <c:v>41804</c:v>
                </c:pt>
                <c:pt idx="8">
                  <c:v>41805</c:v>
                </c:pt>
                <c:pt idx="9">
                  <c:v>41806</c:v>
                </c:pt>
                <c:pt idx="10">
                  <c:v>41807</c:v>
                </c:pt>
                <c:pt idx="11">
                  <c:v>41808</c:v>
                </c:pt>
                <c:pt idx="12">
                  <c:v>41809</c:v>
                </c:pt>
                <c:pt idx="13">
                  <c:v>41810</c:v>
                </c:pt>
                <c:pt idx="14">
                  <c:v>41811</c:v>
                </c:pt>
                <c:pt idx="15">
                  <c:v>41812</c:v>
                </c:pt>
                <c:pt idx="16">
                  <c:v>41813</c:v>
                </c:pt>
                <c:pt idx="17">
                  <c:v>41814</c:v>
                </c:pt>
                <c:pt idx="18">
                  <c:v>41815</c:v>
                </c:pt>
                <c:pt idx="19">
                  <c:v>41816</c:v>
                </c:pt>
                <c:pt idx="20">
                  <c:v>41817</c:v>
                </c:pt>
                <c:pt idx="21">
                  <c:v>41818</c:v>
                </c:pt>
                <c:pt idx="22">
                  <c:v>41819</c:v>
                </c:pt>
                <c:pt idx="23">
                  <c:v>41820</c:v>
                </c:pt>
                <c:pt idx="24">
                  <c:v>41821</c:v>
                </c:pt>
                <c:pt idx="25">
                  <c:v>41822</c:v>
                </c:pt>
                <c:pt idx="26">
                  <c:v>41823</c:v>
                </c:pt>
                <c:pt idx="27">
                  <c:v>41824</c:v>
                </c:pt>
                <c:pt idx="28">
                  <c:v>41825</c:v>
                </c:pt>
                <c:pt idx="29">
                  <c:v>41826</c:v>
                </c:pt>
                <c:pt idx="30">
                  <c:v>41827</c:v>
                </c:pt>
                <c:pt idx="31">
                  <c:v>41828</c:v>
                </c:pt>
                <c:pt idx="32">
                  <c:v>41829</c:v>
                </c:pt>
                <c:pt idx="33">
                  <c:v>41830</c:v>
                </c:pt>
                <c:pt idx="34">
                  <c:v>41831</c:v>
                </c:pt>
                <c:pt idx="35">
                  <c:v>41832</c:v>
                </c:pt>
                <c:pt idx="36">
                  <c:v>41833</c:v>
                </c:pt>
                <c:pt idx="37">
                  <c:v>41834</c:v>
                </c:pt>
                <c:pt idx="38">
                  <c:v>41835</c:v>
                </c:pt>
                <c:pt idx="39">
                  <c:v>41836</c:v>
                </c:pt>
                <c:pt idx="40">
                  <c:v>41837</c:v>
                </c:pt>
                <c:pt idx="41">
                  <c:v>41838</c:v>
                </c:pt>
                <c:pt idx="42">
                  <c:v>41839</c:v>
                </c:pt>
                <c:pt idx="43">
                  <c:v>41840</c:v>
                </c:pt>
                <c:pt idx="44">
                  <c:v>41841</c:v>
                </c:pt>
                <c:pt idx="45">
                  <c:v>41842</c:v>
                </c:pt>
                <c:pt idx="46">
                  <c:v>41843</c:v>
                </c:pt>
                <c:pt idx="47">
                  <c:v>41844</c:v>
                </c:pt>
                <c:pt idx="48">
                  <c:v>41845</c:v>
                </c:pt>
                <c:pt idx="49">
                  <c:v>41846</c:v>
                </c:pt>
                <c:pt idx="50">
                  <c:v>41847</c:v>
                </c:pt>
                <c:pt idx="51">
                  <c:v>41848</c:v>
                </c:pt>
                <c:pt idx="52">
                  <c:v>41849</c:v>
                </c:pt>
                <c:pt idx="53">
                  <c:v>41850</c:v>
                </c:pt>
                <c:pt idx="54">
                  <c:v>41851</c:v>
                </c:pt>
                <c:pt idx="55">
                  <c:v>41852</c:v>
                </c:pt>
                <c:pt idx="56">
                  <c:v>41853</c:v>
                </c:pt>
                <c:pt idx="57">
                  <c:v>41854</c:v>
                </c:pt>
                <c:pt idx="58">
                  <c:v>41855</c:v>
                </c:pt>
                <c:pt idx="59">
                  <c:v>41856</c:v>
                </c:pt>
                <c:pt idx="60">
                  <c:v>41857</c:v>
                </c:pt>
                <c:pt idx="61">
                  <c:v>41858</c:v>
                </c:pt>
                <c:pt idx="62">
                  <c:v>41859</c:v>
                </c:pt>
                <c:pt idx="63">
                  <c:v>41860</c:v>
                </c:pt>
                <c:pt idx="64">
                  <c:v>41861</c:v>
                </c:pt>
                <c:pt idx="65">
                  <c:v>41862</c:v>
                </c:pt>
                <c:pt idx="66">
                  <c:v>41863</c:v>
                </c:pt>
                <c:pt idx="67">
                  <c:v>41864</c:v>
                </c:pt>
                <c:pt idx="68">
                  <c:v>41865</c:v>
                </c:pt>
                <c:pt idx="69">
                  <c:v>41866</c:v>
                </c:pt>
                <c:pt idx="70">
                  <c:v>41867</c:v>
                </c:pt>
                <c:pt idx="71">
                  <c:v>41868</c:v>
                </c:pt>
                <c:pt idx="72">
                  <c:v>41869</c:v>
                </c:pt>
                <c:pt idx="73">
                  <c:v>41870</c:v>
                </c:pt>
                <c:pt idx="74">
                  <c:v>41871</c:v>
                </c:pt>
                <c:pt idx="75">
                  <c:v>41872</c:v>
                </c:pt>
                <c:pt idx="76">
                  <c:v>41873</c:v>
                </c:pt>
                <c:pt idx="77">
                  <c:v>41874</c:v>
                </c:pt>
                <c:pt idx="78">
                  <c:v>41875</c:v>
                </c:pt>
                <c:pt idx="79">
                  <c:v>41876</c:v>
                </c:pt>
                <c:pt idx="80">
                  <c:v>41877</c:v>
                </c:pt>
                <c:pt idx="81">
                  <c:v>41878</c:v>
                </c:pt>
                <c:pt idx="82">
                  <c:v>41879</c:v>
                </c:pt>
                <c:pt idx="83">
                  <c:v>41880</c:v>
                </c:pt>
                <c:pt idx="84">
                  <c:v>41881</c:v>
                </c:pt>
                <c:pt idx="85">
                  <c:v>41882</c:v>
                </c:pt>
              </c:numCache>
            </c:numRef>
          </c:cat>
          <c:val>
            <c:numRef>
              <c:f>mgquery_1407964061_652!$C$8:$C$93</c:f>
              <c:numCache>
                <c:formatCode>General</c:formatCode>
                <c:ptCount val="86"/>
                <c:pt idx="0">
                  <c:v>0</c:v>
                </c:pt>
                <c:pt idx="1">
                  <c:v>0</c:v>
                </c:pt>
                <c:pt idx="2">
                  <c:v>0</c:v>
                </c:pt>
                <c:pt idx="3">
                  <c:v>0</c:v>
                </c:pt>
                <c:pt idx="4">
                  <c:v>1</c:v>
                </c:pt>
                <c:pt idx="5">
                  <c:v>6</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pt idx="20">
                  <c:v>0</c:v>
                </c:pt>
                <c:pt idx="21">
                  <c:v>0</c:v>
                </c:pt>
                <c:pt idx="22">
                  <c:v>0</c:v>
                </c:pt>
                <c:pt idx="23">
                  <c:v>0</c:v>
                </c:pt>
                <c:pt idx="24">
                  <c:v>1</c:v>
                </c:pt>
                <c:pt idx="25">
                  <c:v>1</c:v>
                </c:pt>
                <c:pt idx="26">
                  <c:v>0</c:v>
                </c:pt>
                <c:pt idx="27">
                  <c:v>1</c:v>
                </c:pt>
                <c:pt idx="28">
                  <c:v>0</c:v>
                </c:pt>
                <c:pt idx="29">
                  <c:v>0</c:v>
                </c:pt>
                <c:pt idx="30">
                  <c:v>1</c:v>
                </c:pt>
                <c:pt idx="31">
                  <c:v>1</c:v>
                </c:pt>
                <c:pt idx="32">
                  <c:v>0</c:v>
                </c:pt>
                <c:pt idx="33">
                  <c:v>0</c:v>
                </c:pt>
                <c:pt idx="34">
                  <c:v>0</c:v>
                </c:pt>
                <c:pt idx="35">
                  <c:v>2</c:v>
                </c:pt>
                <c:pt idx="36">
                  <c:v>0</c:v>
                </c:pt>
                <c:pt idx="37">
                  <c:v>0</c:v>
                </c:pt>
                <c:pt idx="38">
                  <c:v>0</c:v>
                </c:pt>
                <c:pt idx="39">
                  <c:v>0</c:v>
                </c:pt>
                <c:pt idx="40">
                  <c:v>1</c:v>
                </c:pt>
                <c:pt idx="41">
                  <c:v>0</c:v>
                </c:pt>
                <c:pt idx="42">
                  <c:v>0</c:v>
                </c:pt>
                <c:pt idx="43">
                  <c:v>2</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ser>
        <c:ser>
          <c:idx val="2"/>
          <c:order val="2"/>
          <c:tx>
            <c:strRef>
              <c:f>mgquery_1407964061_652!$D$5:$D$7</c:f>
              <c:strCache>
                <c:ptCount val="1"/>
                <c:pt idx="0">
                  <c:v>2011           </c:v>
                </c:pt>
              </c:strCache>
            </c:strRef>
          </c:tx>
          <c:spPr>
            <a:ln>
              <a:solidFill>
                <a:schemeClr val="accent1">
                  <a:lumMod val="75000"/>
                </a:schemeClr>
              </a:solidFill>
            </a:ln>
          </c:spPr>
          <c:marker>
            <c:symbol val="none"/>
          </c:marker>
          <c:cat>
            <c:numRef>
              <c:f>mgquery_1407964061_652!$A$8:$A$93</c:f>
              <c:numCache>
                <c:formatCode>d\-mmm</c:formatCode>
                <c:ptCount val="86"/>
                <c:pt idx="0">
                  <c:v>41797</c:v>
                </c:pt>
                <c:pt idx="1">
                  <c:v>41798</c:v>
                </c:pt>
                <c:pt idx="2">
                  <c:v>41799</c:v>
                </c:pt>
                <c:pt idx="3">
                  <c:v>41800</c:v>
                </c:pt>
                <c:pt idx="4">
                  <c:v>41801</c:v>
                </c:pt>
                <c:pt idx="5">
                  <c:v>41802</c:v>
                </c:pt>
                <c:pt idx="6">
                  <c:v>41803</c:v>
                </c:pt>
                <c:pt idx="7">
                  <c:v>41804</c:v>
                </c:pt>
                <c:pt idx="8">
                  <c:v>41805</c:v>
                </c:pt>
                <c:pt idx="9">
                  <c:v>41806</c:v>
                </c:pt>
                <c:pt idx="10">
                  <c:v>41807</c:v>
                </c:pt>
                <c:pt idx="11">
                  <c:v>41808</c:v>
                </c:pt>
                <c:pt idx="12">
                  <c:v>41809</c:v>
                </c:pt>
                <c:pt idx="13">
                  <c:v>41810</c:v>
                </c:pt>
                <c:pt idx="14">
                  <c:v>41811</c:v>
                </c:pt>
                <c:pt idx="15">
                  <c:v>41812</c:v>
                </c:pt>
                <c:pt idx="16">
                  <c:v>41813</c:v>
                </c:pt>
                <c:pt idx="17">
                  <c:v>41814</c:v>
                </c:pt>
                <c:pt idx="18">
                  <c:v>41815</c:v>
                </c:pt>
                <c:pt idx="19">
                  <c:v>41816</c:v>
                </c:pt>
                <c:pt idx="20">
                  <c:v>41817</c:v>
                </c:pt>
                <c:pt idx="21">
                  <c:v>41818</c:v>
                </c:pt>
                <c:pt idx="22">
                  <c:v>41819</c:v>
                </c:pt>
                <c:pt idx="23">
                  <c:v>41820</c:v>
                </c:pt>
                <c:pt idx="24">
                  <c:v>41821</c:v>
                </c:pt>
                <c:pt idx="25">
                  <c:v>41822</c:v>
                </c:pt>
                <c:pt idx="26">
                  <c:v>41823</c:v>
                </c:pt>
                <c:pt idx="27">
                  <c:v>41824</c:v>
                </c:pt>
                <c:pt idx="28">
                  <c:v>41825</c:v>
                </c:pt>
                <c:pt idx="29">
                  <c:v>41826</c:v>
                </c:pt>
                <c:pt idx="30">
                  <c:v>41827</c:v>
                </c:pt>
                <c:pt idx="31">
                  <c:v>41828</c:v>
                </c:pt>
                <c:pt idx="32">
                  <c:v>41829</c:v>
                </c:pt>
                <c:pt idx="33">
                  <c:v>41830</c:v>
                </c:pt>
                <c:pt idx="34">
                  <c:v>41831</c:v>
                </c:pt>
                <c:pt idx="35">
                  <c:v>41832</c:v>
                </c:pt>
                <c:pt idx="36">
                  <c:v>41833</c:v>
                </c:pt>
                <c:pt idx="37">
                  <c:v>41834</c:v>
                </c:pt>
                <c:pt idx="38">
                  <c:v>41835</c:v>
                </c:pt>
                <c:pt idx="39">
                  <c:v>41836</c:v>
                </c:pt>
                <c:pt idx="40">
                  <c:v>41837</c:v>
                </c:pt>
                <c:pt idx="41">
                  <c:v>41838</c:v>
                </c:pt>
                <c:pt idx="42">
                  <c:v>41839</c:v>
                </c:pt>
                <c:pt idx="43">
                  <c:v>41840</c:v>
                </c:pt>
                <c:pt idx="44">
                  <c:v>41841</c:v>
                </c:pt>
                <c:pt idx="45">
                  <c:v>41842</c:v>
                </c:pt>
                <c:pt idx="46">
                  <c:v>41843</c:v>
                </c:pt>
                <c:pt idx="47">
                  <c:v>41844</c:v>
                </c:pt>
                <c:pt idx="48">
                  <c:v>41845</c:v>
                </c:pt>
                <c:pt idx="49">
                  <c:v>41846</c:v>
                </c:pt>
                <c:pt idx="50">
                  <c:v>41847</c:v>
                </c:pt>
                <c:pt idx="51">
                  <c:v>41848</c:v>
                </c:pt>
                <c:pt idx="52">
                  <c:v>41849</c:v>
                </c:pt>
                <c:pt idx="53">
                  <c:v>41850</c:v>
                </c:pt>
                <c:pt idx="54">
                  <c:v>41851</c:v>
                </c:pt>
                <c:pt idx="55">
                  <c:v>41852</c:v>
                </c:pt>
                <c:pt idx="56">
                  <c:v>41853</c:v>
                </c:pt>
                <c:pt idx="57">
                  <c:v>41854</c:v>
                </c:pt>
                <c:pt idx="58">
                  <c:v>41855</c:v>
                </c:pt>
                <c:pt idx="59">
                  <c:v>41856</c:v>
                </c:pt>
                <c:pt idx="60">
                  <c:v>41857</c:v>
                </c:pt>
                <c:pt idx="61">
                  <c:v>41858</c:v>
                </c:pt>
                <c:pt idx="62">
                  <c:v>41859</c:v>
                </c:pt>
                <c:pt idx="63">
                  <c:v>41860</c:v>
                </c:pt>
                <c:pt idx="64">
                  <c:v>41861</c:v>
                </c:pt>
                <c:pt idx="65">
                  <c:v>41862</c:v>
                </c:pt>
                <c:pt idx="66">
                  <c:v>41863</c:v>
                </c:pt>
                <c:pt idx="67">
                  <c:v>41864</c:v>
                </c:pt>
                <c:pt idx="68">
                  <c:v>41865</c:v>
                </c:pt>
                <c:pt idx="69">
                  <c:v>41866</c:v>
                </c:pt>
                <c:pt idx="70">
                  <c:v>41867</c:v>
                </c:pt>
                <c:pt idx="71">
                  <c:v>41868</c:v>
                </c:pt>
                <c:pt idx="72">
                  <c:v>41869</c:v>
                </c:pt>
                <c:pt idx="73">
                  <c:v>41870</c:v>
                </c:pt>
                <c:pt idx="74">
                  <c:v>41871</c:v>
                </c:pt>
                <c:pt idx="75">
                  <c:v>41872</c:v>
                </c:pt>
                <c:pt idx="76">
                  <c:v>41873</c:v>
                </c:pt>
                <c:pt idx="77">
                  <c:v>41874</c:v>
                </c:pt>
                <c:pt idx="78">
                  <c:v>41875</c:v>
                </c:pt>
                <c:pt idx="79">
                  <c:v>41876</c:v>
                </c:pt>
                <c:pt idx="80">
                  <c:v>41877</c:v>
                </c:pt>
                <c:pt idx="81">
                  <c:v>41878</c:v>
                </c:pt>
                <c:pt idx="82">
                  <c:v>41879</c:v>
                </c:pt>
                <c:pt idx="83">
                  <c:v>41880</c:v>
                </c:pt>
                <c:pt idx="84">
                  <c:v>41881</c:v>
                </c:pt>
                <c:pt idx="85">
                  <c:v>41882</c:v>
                </c:pt>
              </c:numCache>
            </c:numRef>
          </c:cat>
          <c:val>
            <c:numRef>
              <c:f>mgquery_1407964061_652!$D$8:$D$93</c:f>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2</c:v>
                </c:pt>
                <c:pt idx="24">
                  <c:v>2</c:v>
                </c:pt>
                <c:pt idx="25">
                  <c:v>1</c:v>
                </c:pt>
                <c:pt idx="26">
                  <c:v>7</c:v>
                </c:pt>
                <c:pt idx="27">
                  <c:v>5</c:v>
                </c:pt>
                <c:pt idx="28">
                  <c:v>7</c:v>
                </c:pt>
                <c:pt idx="29">
                  <c:v>17</c:v>
                </c:pt>
                <c:pt idx="30">
                  <c:v>24</c:v>
                </c:pt>
                <c:pt idx="31">
                  <c:v>30</c:v>
                </c:pt>
                <c:pt idx="32">
                  <c:v>40</c:v>
                </c:pt>
                <c:pt idx="33">
                  <c:v>52</c:v>
                </c:pt>
                <c:pt idx="34">
                  <c:v>60</c:v>
                </c:pt>
                <c:pt idx="35">
                  <c:v>86</c:v>
                </c:pt>
                <c:pt idx="36">
                  <c:v>78</c:v>
                </c:pt>
                <c:pt idx="37">
                  <c:v>110</c:v>
                </c:pt>
                <c:pt idx="38">
                  <c:v>97</c:v>
                </c:pt>
                <c:pt idx="39">
                  <c:v>67</c:v>
                </c:pt>
                <c:pt idx="40">
                  <c:v>89</c:v>
                </c:pt>
                <c:pt idx="41">
                  <c:v>88</c:v>
                </c:pt>
                <c:pt idx="42">
                  <c:v>72</c:v>
                </c:pt>
                <c:pt idx="43">
                  <c:v>73</c:v>
                </c:pt>
                <c:pt idx="44">
                  <c:v>55</c:v>
                </c:pt>
                <c:pt idx="45">
                  <c:v>85</c:v>
                </c:pt>
                <c:pt idx="46">
                  <c:v>66</c:v>
                </c:pt>
                <c:pt idx="47">
                  <c:v>78</c:v>
                </c:pt>
                <c:pt idx="48">
                  <c:v>44</c:v>
                </c:pt>
                <c:pt idx="49">
                  <c:v>31</c:v>
                </c:pt>
                <c:pt idx="50">
                  <c:v>28</c:v>
                </c:pt>
                <c:pt idx="51">
                  <c:v>18</c:v>
                </c:pt>
                <c:pt idx="52">
                  <c:v>11</c:v>
                </c:pt>
                <c:pt idx="53">
                  <c:v>10</c:v>
                </c:pt>
                <c:pt idx="54">
                  <c:v>13</c:v>
                </c:pt>
                <c:pt idx="55">
                  <c:v>10</c:v>
                </c:pt>
                <c:pt idx="56">
                  <c:v>0</c:v>
                </c:pt>
                <c:pt idx="57">
                  <c:v>7</c:v>
                </c:pt>
                <c:pt idx="58">
                  <c:v>1</c:v>
                </c:pt>
                <c:pt idx="59">
                  <c:v>1</c:v>
                </c:pt>
                <c:pt idx="60">
                  <c:v>2</c:v>
                </c:pt>
                <c:pt idx="61">
                  <c:v>6</c:v>
                </c:pt>
                <c:pt idx="62">
                  <c:v>4</c:v>
                </c:pt>
                <c:pt idx="63">
                  <c:v>1</c:v>
                </c:pt>
                <c:pt idx="64">
                  <c:v>1</c:v>
                </c:pt>
                <c:pt idx="65">
                  <c:v>1</c:v>
                </c:pt>
                <c:pt idx="66">
                  <c:v>0</c:v>
                </c:pt>
                <c:pt idx="67">
                  <c:v>1</c:v>
                </c:pt>
                <c:pt idx="68">
                  <c:v>7</c:v>
                </c:pt>
                <c:pt idx="69">
                  <c:v>0</c:v>
                </c:pt>
                <c:pt idx="70">
                  <c:v>2</c:v>
                </c:pt>
                <c:pt idx="71">
                  <c:v>2</c:v>
                </c:pt>
                <c:pt idx="72">
                  <c:v>0</c:v>
                </c:pt>
                <c:pt idx="73">
                  <c:v>0</c:v>
                </c:pt>
                <c:pt idx="74">
                  <c:v>2</c:v>
                </c:pt>
                <c:pt idx="75">
                  <c:v>1</c:v>
                </c:pt>
                <c:pt idx="76">
                  <c:v>1</c:v>
                </c:pt>
                <c:pt idx="77">
                  <c:v>0</c:v>
                </c:pt>
                <c:pt idx="78">
                  <c:v>1</c:v>
                </c:pt>
                <c:pt idx="79">
                  <c:v>0</c:v>
                </c:pt>
                <c:pt idx="80">
                  <c:v>0</c:v>
                </c:pt>
                <c:pt idx="81">
                  <c:v>1</c:v>
                </c:pt>
                <c:pt idx="82">
                  <c:v>0</c:v>
                </c:pt>
                <c:pt idx="83">
                  <c:v>0</c:v>
                </c:pt>
                <c:pt idx="84">
                  <c:v>1</c:v>
                </c:pt>
                <c:pt idx="85">
                  <c:v>0</c:v>
                </c:pt>
              </c:numCache>
            </c:numRef>
          </c:val>
        </c:ser>
        <c:ser>
          <c:idx val="3"/>
          <c:order val="3"/>
          <c:tx>
            <c:strRef>
              <c:f>mgquery_1407964061_652!$E$5:$E$7</c:f>
              <c:strCache>
                <c:ptCount val="1"/>
                <c:pt idx="0">
                  <c:v>2013</c:v>
                </c:pt>
              </c:strCache>
            </c:strRef>
          </c:tx>
          <c:marker>
            <c:symbol val="none"/>
          </c:marker>
          <c:cat>
            <c:numRef>
              <c:f>mgquery_1407964061_652!$A$8:$A$93</c:f>
              <c:numCache>
                <c:formatCode>d\-mmm</c:formatCode>
                <c:ptCount val="86"/>
                <c:pt idx="0">
                  <c:v>41797</c:v>
                </c:pt>
                <c:pt idx="1">
                  <c:v>41798</c:v>
                </c:pt>
                <c:pt idx="2">
                  <c:v>41799</c:v>
                </c:pt>
                <c:pt idx="3">
                  <c:v>41800</c:v>
                </c:pt>
                <c:pt idx="4">
                  <c:v>41801</c:v>
                </c:pt>
                <c:pt idx="5">
                  <c:v>41802</c:v>
                </c:pt>
                <c:pt idx="6">
                  <c:v>41803</c:v>
                </c:pt>
                <c:pt idx="7">
                  <c:v>41804</c:v>
                </c:pt>
                <c:pt idx="8">
                  <c:v>41805</c:v>
                </c:pt>
                <c:pt idx="9">
                  <c:v>41806</c:v>
                </c:pt>
                <c:pt idx="10">
                  <c:v>41807</c:v>
                </c:pt>
                <c:pt idx="11">
                  <c:v>41808</c:v>
                </c:pt>
                <c:pt idx="12">
                  <c:v>41809</c:v>
                </c:pt>
                <c:pt idx="13">
                  <c:v>41810</c:v>
                </c:pt>
                <c:pt idx="14">
                  <c:v>41811</c:v>
                </c:pt>
                <c:pt idx="15">
                  <c:v>41812</c:v>
                </c:pt>
                <c:pt idx="16">
                  <c:v>41813</c:v>
                </c:pt>
                <c:pt idx="17">
                  <c:v>41814</c:v>
                </c:pt>
                <c:pt idx="18">
                  <c:v>41815</c:v>
                </c:pt>
                <c:pt idx="19">
                  <c:v>41816</c:v>
                </c:pt>
                <c:pt idx="20">
                  <c:v>41817</c:v>
                </c:pt>
                <c:pt idx="21">
                  <c:v>41818</c:v>
                </c:pt>
                <c:pt idx="22">
                  <c:v>41819</c:v>
                </c:pt>
                <c:pt idx="23">
                  <c:v>41820</c:v>
                </c:pt>
                <c:pt idx="24">
                  <c:v>41821</c:v>
                </c:pt>
                <c:pt idx="25">
                  <c:v>41822</c:v>
                </c:pt>
                <c:pt idx="26">
                  <c:v>41823</c:v>
                </c:pt>
                <c:pt idx="27">
                  <c:v>41824</c:v>
                </c:pt>
                <c:pt idx="28">
                  <c:v>41825</c:v>
                </c:pt>
                <c:pt idx="29">
                  <c:v>41826</c:v>
                </c:pt>
                <c:pt idx="30">
                  <c:v>41827</c:v>
                </c:pt>
                <c:pt idx="31">
                  <c:v>41828</c:v>
                </c:pt>
                <c:pt idx="32">
                  <c:v>41829</c:v>
                </c:pt>
                <c:pt idx="33">
                  <c:v>41830</c:v>
                </c:pt>
                <c:pt idx="34">
                  <c:v>41831</c:v>
                </c:pt>
                <c:pt idx="35">
                  <c:v>41832</c:v>
                </c:pt>
                <c:pt idx="36">
                  <c:v>41833</c:v>
                </c:pt>
                <c:pt idx="37">
                  <c:v>41834</c:v>
                </c:pt>
                <c:pt idx="38">
                  <c:v>41835</c:v>
                </c:pt>
                <c:pt idx="39">
                  <c:v>41836</c:v>
                </c:pt>
                <c:pt idx="40">
                  <c:v>41837</c:v>
                </c:pt>
                <c:pt idx="41">
                  <c:v>41838</c:v>
                </c:pt>
                <c:pt idx="42">
                  <c:v>41839</c:v>
                </c:pt>
                <c:pt idx="43">
                  <c:v>41840</c:v>
                </c:pt>
                <c:pt idx="44">
                  <c:v>41841</c:v>
                </c:pt>
                <c:pt idx="45">
                  <c:v>41842</c:v>
                </c:pt>
                <c:pt idx="46">
                  <c:v>41843</c:v>
                </c:pt>
                <c:pt idx="47">
                  <c:v>41844</c:v>
                </c:pt>
                <c:pt idx="48">
                  <c:v>41845</c:v>
                </c:pt>
                <c:pt idx="49">
                  <c:v>41846</c:v>
                </c:pt>
                <c:pt idx="50">
                  <c:v>41847</c:v>
                </c:pt>
                <c:pt idx="51">
                  <c:v>41848</c:v>
                </c:pt>
                <c:pt idx="52">
                  <c:v>41849</c:v>
                </c:pt>
                <c:pt idx="53">
                  <c:v>41850</c:v>
                </c:pt>
                <c:pt idx="54">
                  <c:v>41851</c:v>
                </c:pt>
                <c:pt idx="55">
                  <c:v>41852</c:v>
                </c:pt>
                <c:pt idx="56">
                  <c:v>41853</c:v>
                </c:pt>
                <c:pt idx="57">
                  <c:v>41854</c:v>
                </c:pt>
                <c:pt idx="58">
                  <c:v>41855</c:v>
                </c:pt>
                <c:pt idx="59">
                  <c:v>41856</c:v>
                </c:pt>
                <c:pt idx="60">
                  <c:v>41857</c:v>
                </c:pt>
                <c:pt idx="61">
                  <c:v>41858</c:v>
                </c:pt>
                <c:pt idx="62">
                  <c:v>41859</c:v>
                </c:pt>
                <c:pt idx="63">
                  <c:v>41860</c:v>
                </c:pt>
                <c:pt idx="64">
                  <c:v>41861</c:v>
                </c:pt>
                <c:pt idx="65">
                  <c:v>41862</c:v>
                </c:pt>
                <c:pt idx="66">
                  <c:v>41863</c:v>
                </c:pt>
                <c:pt idx="67">
                  <c:v>41864</c:v>
                </c:pt>
                <c:pt idx="68">
                  <c:v>41865</c:v>
                </c:pt>
                <c:pt idx="69">
                  <c:v>41866</c:v>
                </c:pt>
                <c:pt idx="70">
                  <c:v>41867</c:v>
                </c:pt>
                <c:pt idx="71">
                  <c:v>41868</c:v>
                </c:pt>
                <c:pt idx="72">
                  <c:v>41869</c:v>
                </c:pt>
                <c:pt idx="73">
                  <c:v>41870</c:v>
                </c:pt>
                <c:pt idx="74">
                  <c:v>41871</c:v>
                </c:pt>
                <c:pt idx="75">
                  <c:v>41872</c:v>
                </c:pt>
                <c:pt idx="76">
                  <c:v>41873</c:v>
                </c:pt>
                <c:pt idx="77">
                  <c:v>41874</c:v>
                </c:pt>
                <c:pt idx="78">
                  <c:v>41875</c:v>
                </c:pt>
                <c:pt idx="79">
                  <c:v>41876</c:v>
                </c:pt>
                <c:pt idx="80">
                  <c:v>41877</c:v>
                </c:pt>
                <c:pt idx="81">
                  <c:v>41878</c:v>
                </c:pt>
                <c:pt idx="82">
                  <c:v>41879</c:v>
                </c:pt>
                <c:pt idx="83">
                  <c:v>41880</c:v>
                </c:pt>
                <c:pt idx="84">
                  <c:v>41881</c:v>
                </c:pt>
                <c:pt idx="85">
                  <c:v>41882</c:v>
                </c:pt>
              </c:numCache>
            </c:numRef>
          </c:cat>
          <c:val>
            <c:numRef>
              <c:f>mgquery_1407964061_652!$E$8:$E$93</c:f>
              <c:numCache>
                <c:formatCode>General</c:formatCode>
                <c:ptCount val="86"/>
                <c:pt idx="0">
                  <c:v>0</c:v>
                </c:pt>
                <c:pt idx="1">
                  <c:v>1</c:v>
                </c:pt>
                <c:pt idx="2">
                  <c:v>0</c:v>
                </c:pt>
                <c:pt idx="3">
                  <c:v>0</c:v>
                </c:pt>
                <c:pt idx="4">
                  <c:v>0</c:v>
                </c:pt>
                <c:pt idx="5">
                  <c:v>0</c:v>
                </c:pt>
                <c:pt idx="6">
                  <c:v>0</c:v>
                </c:pt>
                <c:pt idx="7">
                  <c:v>0</c:v>
                </c:pt>
                <c:pt idx="8">
                  <c:v>0</c:v>
                </c:pt>
                <c:pt idx="9">
                  <c:v>0</c:v>
                </c:pt>
                <c:pt idx="10">
                  <c:v>1</c:v>
                </c:pt>
                <c:pt idx="11">
                  <c:v>0</c:v>
                </c:pt>
                <c:pt idx="12">
                  <c:v>0</c:v>
                </c:pt>
                <c:pt idx="13">
                  <c:v>1</c:v>
                </c:pt>
                <c:pt idx="14">
                  <c:v>0</c:v>
                </c:pt>
                <c:pt idx="15">
                  <c:v>0</c:v>
                </c:pt>
                <c:pt idx="16">
                  <c:v>1</c:v>
                </c:pt>
                <c:pt idx="17">
                  <c:v>1</c:v>
                </c:pt>
                <c:pt idx="18">
                  <c:v>4</c:v>
                </c:pt>
                <c:pt idx="19">
                  <c:v>4</c:v>
                </c:pt>
                <c:pt idx="20">
                  <c:v>6</c:v>
                </c:pt>
                <c:pt idx="21">
                  <c:v>10</c:v>
                </c:pt>
                <c:pt idx="22">
                  <c:v>11</c:v>
                </c:pt>
                <c:pt idx="23">
                  <c:v>20</c:v>
                </c:pt>
                <c:pt idx="24">
                  <c:v>8</c:v>
                </c:pt>
                <c:pt idx="25">
                  <c:v>4</c:v>
                </c:pt>
                <c:pt idx="26">
                  <c:v>12</c:v>
                </c:pt>
                <c:pt idx="27">
                  <c:v>17</c:v>
                </c:pt>
                <c:pt idx="28">
                  <c:v>23</c:v>
                </c:pt>
                <c:pt idx="29">
                  <c:v>46</c:v>
                </c:pt>
                <c:pt idx="30">
                  <c:v>46</c:v>
                </c:pt>
                <c:pt idx="31">
                  <c:v>30</c:v>
                </c:pt>
                <c:pt idx="32">
                  <c:v>13</c:v>
                </c:pt>
                <c:pt idx="33">
                  <c:v>18</c:v>
                </c:pt>
                <c:pt idx="34">
                  <c:v>46</c:v>
                </c:pt>
                <c:pt idx="35">
                  <c:v>41</c:v>
                </c:pt>
                <c:pt idx="36">
                  <c:v>43</c:v>
                </c:pt>
                <c:pt idx="37">
                  <c:v>22</c:v>
                </c:pt>
                <c:pt idx="38">
                  <c:v>36</c:v>
                </c:pt>
                <c:pt idx="39">
                  <c:v>38</c:v>
                </c:pt>
                <c:pt idx="40">
                  <c:v>28</c:v>
                </c:pt>
                <c:pt idx="41">
                  <c:v>25</c:v>
                </c:pt>
                <c:pt idx="42">
                  <c:v>1</c:v>
                </c:pt>
                <c:pt idx="43">
                  <c:v>1</c:v>
                </c:pt>
                <c:pt idx="44">
                  <c:v>4</c:v>
                </c:pt>
                <c:pt idx="45">
                  <c:v>6</c:v>
                </c:pt>
                <c:pt idx="46">
                  <c:v>2</c:v>
                </c:pt>
                <c:pt idx="47">
                  <c:v>2</c:v>
                </c:pt>
                <c:pt idx="48">
                  <c:v>26</c:v>
                </c:pt>
                <c:pt idx="49">
                  <c:v>-4</c:v>
                </c:pt>
                <c:pt idx="50">
                  <c:v>30</c:v>
                </c:pt>
                <c:pt idx="51">
                  <c:v>41</c:v>
                </c:pt>
                <c:pt idx="52">
                  <c:v>2</c:v>
                </c:pt>
                <c:pt idx="53">
                  <c:v>2</c:v>
                </c:pt>
                <c:pt idx="54">
                  <c:v>2</c:v>
                </c:pt>
                <c:pt idx="55">
                  <c:v>22</c:v>
                </c:pt>
                <c:pt idx="56">
                  <c:v>7</c:v>
                </c:pt>
                <c:pt idx="57">
                  <c:v>2</c:v>
                </c:pt>
                <c:pt idx="58">
                  <c:v>5</c:v>
                </c:pt>
                <c:pt idx="59">
                  <c:v>4</c:v>
                </c:pt>
                <c:pt idx="60">
                  <c:v>5</c:v>
                </c:pt>
                <c:pt idx="61">
                  <c:v>2</c:v>
                </c:pt>
                <c:pt idx="62">
                  <c:v>1</c:v>
                </c:pt>
                <c:pt idx="63">
                  <c:v>2</c:v>
                </c:pt>
                <c:pt idx="64">
                  <c:v>1</c:v>
                </c:pt>
                <c:pt idx="65">
                  <c:v>2</c:v>
                </c:pt>
                <c:pt idx="66">
                  <c:v>4</c:v>
                </c:pt>
                <c:pt idx="67">
                  <c:v>0</c:v>
                </c:pt>
                <c:pt idx="68">
                  <c:v>1</c:v>
                </c:pt>
                <c:pt idx="69">
                  <c:v>1</c:v>
                </c:pt>
                <c:pt idx="70">
                  <c:v>1</c:v>
                </c:pt>
                <c:pt idx="71">
                  <c:v>0</c:v>
                </c:pt>
                <c:pt idx="72">
                  <c:v>1</c:v>
                </c:pt>
                <c:pt idx="73">
                  <c:v>1</c:v>
                </c:pt>
                <c:pt idx="74">
                  <c:v>0</c:v>
                </c:pt>
                <c:pt idx="75">
                  <c:v>0</c:v>
                </c:pt>
                <c:pt idx="76">
                  <c:v>0</c:v>
                </c:pt>
                <c:pt idx="77">
                  <c:v>0</c:v>
                </c:pt>
                <c:pt idx="78">
                  <c:v>0</c:v>
                </c:pt>
                <c:pt idx="79">
                  <c:v>0</c:v>
                </c:pt>
                <c:pt idx="80">
                  <c:v>0</c:v>
                </c:pt>
                <c:pt idx="81">
                  <c:v>1</c:v>
                </c:pt>
                <c:pt idx="82">
                  <c:v>0</c:v>
                </c:pt>
                <c:pt idx="83">
                  <c:v>0</c:v>
                </c:pt>
                <c:pt idx="84">
                  <c:v>0</c:v>
                </c:pt>
                <c:pt idx="85">
                  <c:v>1</c:v>
                </c:pt>
              </c:numCache>
            </c:numRef>
          </c:val>
        </c:ser>
        <c:ser>
          <c:idx val="4"/>
          <c:order val="4"/>
          <c:tx>
            <c:strRef>
              <c:f>mgquery_1407964061_652!$F$5:$F$7</c:f>
              <c:strCache>
                <c:ptCount val="1"/>
                <c:pt idx="0">
                  <c:v>2013-2004</c:v>
                </c:pt>
              </c:strCache>
            </c:strRef>
          </c:tx>
          <c:marker>
            <c:symbol val="none"/>
          </c:marker>
          <c:cat>
            <c:numRef>
              <c:f>mgquery_1407964061_652!$A$8:$A$93</c:f>
              <c:numCache>
                <c:formatCode>d\-mmm</c:formatCode>
                <c:ptCount val="86"/>
                <c:pt idx="0">
                  <c:v>41797</c:v>
                </c:pt>
                <c:pt idx="1">
                  <c:v>41798</c:v>
                </c:pt>
                <c:pt idx="2">
                  <c:v>41799</c:v>
                </c:pt>
                <c:pt idx="3">
                  <c:v>41800</c:v>
                </c:pt>
                <c:pt idx="4">
                  <c:v>41801</c:v>
                </c:pt>
                <c:pt idx="5">
                  <c:v>41802</c:v>
                </c:pt>
                <c:pt idx="6">
                  <c:v>41803</c:v>
                </c:pt>
                <c:pt idx="7">
                  <c:v>41804</c:v>
                </c:pt>
                <c:pt idx="8">
                  <c:v>41805</c:v>
                </c:pt>
                <c:pt idx="9">
                  <c:v>41806</c:v>
                </c:pt>
                <c:pt idx="10">
                  <c:v>41807</c:v>
                </c:pt>
                <c:pt idx="11">
                  <c:v>41808</c:v>
                </c:pt>
                <c:pt idx="12">
                  <c:v>41809</c:v>
                </c:pt>
                <c:pt idx="13">
                  <c:v>41810</c:v>
                </c:pt>
                <c:pt idx="14">
                  <c:v>41811</c:v>
                </c:pt>
                <c:pt idx="15">
                  <c:v>41812</c:v>
                </c:pt>
                <c:pt idx="16">
                  <c:v>41813</c:v>
                </c:pt>
                <c:pt idx="17">
                  <c:v>41814</c:v>
                </c:pt>
                <c:pt idx="18">
                  <c:v>41815</c:v>
                </c:pt>
                <c:pt idx="19">
                  <c:v>41816</c:v>
                </c:pt>
                <c:pt idx="20">
                  <c:v>41817</c:v>
                </c:pt>
                <c:pt idx="21">
                  <c:v>41818</c:v>
                </c:pt>
                <c:pt idx="22">
                  <c:v>41819</c:v>
                </c:pt>
                <c:pt idx="23">
                  <c:v>41820</c:v>
                </c:pt>
                <c:pt idx="24">
                  <c:v>41821</c:v>
                </c:pt>
                <c:pt idx="25">
                  <c:v>41822</c:v>
                </c:pt>
                <c:pt idx="26">
                  <c:v>41823</c:v>
                </c:pt>
                <c:pt idx="27">
                  <c:v>41824</c:v>
                </c:pt>
                <c:pt idx="28">
                  <c:v>41825</c:v>
                </c:pt>
                <c:pt idx="29">
                  <c:v>41826</c:v>
                </c:pt>
                <c:pt idx="30">
                  <c:v>41827</c:v>
                </c:pt>
                <c:pt idx="31">
                  <c:v>41828</c:v>
                </c:pt>
                <c:pt idx="32">
                  <c:v>41829</c:v>
                </c:pt>
                <c:pt idx="33">
                  <c:v>41830</c:v>
                </c:pt>
                <c:pt idx="34">
                  <c:v>41831</c:v>
                </c:pt>
                <c:pt idx="35">
                  <c:v>41832</c:v>
                </c:pt>
                <c:pt idx="36">
                  <c:v>41833</c:v>
                </c:pt>
                <c:pt idx="37">
                  <c:v>41834</c:v>
                </c:pt>
                <c:pt idx="38">
                  <c:v>41835</c:v>
                </c:pt>
                <c:pt idx="39">
                  <c:v>41836</c:v>
                </c:pt>
                <c:pt idx="40">
                  <c:v>41837</c:v>
                </c:pt>
                <c:pt idx="41">
                  <c:v>41838</c:v>
                </c:pt>
                <c:pt idx="42">
                  <c:v>41839</c:v>
                </c:pt>
                <c:pt idx="43">
                  <c:v>41840</c:v>
                </c:pt>
                <c:pt idx="44">
                  <c:v>41841</c:v>
                </c:pt>
                <c:pt idx="45">
                  <c:v>41842</c:v>
                </c:pt>
                <c:pt idx="46">
                  <c:v>41843</c:v>
                </c:pt>
                <c:pt idx="47">
                  <c:v>41844</c:v>
                </c:pt>
                <c:pt idx="48">
                  <c:v>41845</c:v>
                </c:pt>
                <c:pt idx="49">
                  <c:v>41846</c:v>
                </c:pt>
                <c:pt idx="50">
                  <c:v>41847</c:v>
                </c:pt>
                <c:pt idx="51">
                  <c:v>41848</c:v>
                </c:pt>
                <c:pt idx="52">
                  <c:v>41849</c:v>
                </c:pt>
                <c:pt idx="53">
                  <c:v>41850</c:v>
                </c:pt>
                <c:pt idx="54">
                  <c:v>41851</c:v>
                </c:pt>
                <c:pt idx="55">
                  <c:v>41852</c:v>
                </c:pt>
                <c:pt idx="56">
                  <c:v>41853</c:v>
                </c:pt>
                <c:pt idx="57">
                  <c:v>41854</c:v>
                </c:pt>
                <c:pt idx="58">
                  <c:v>41855</c:v>
                </c:pt>
                <c:pt idx="59">
                  <c:v>41856</c:v>
                </c:pt>
                <c:pt idx="60">
                  <c:v>41857</c:v>
                </c:pt>
                <c:pt idx="61">
                  <c:v>41858</c:v>
                </c:pt>
                <c:pt idx="62">
                  <c:v>41859</c:v>
                </c:pt>
                <c:pt idx="63">
                  <c:v>41860</c:v>
                </c:pt>
                <c:pt idx="64">
                  <c:v>41861</c:v>
                </c:pt>
                <c:pt idx="65">
                  <c:v>41862</c:v>
                </c:pt>
                <c:pt idx="66">
                  <c:v>41863</c:v>
                </c:pt>
                <c:pt idx="67">
                  <c:v>41864</c:v>
                </c:pt>
                <c:pt idx="68">
                  <c:v>41865</c:v>
                </c:pt>
                <c:pt idx="69">
                  <c:v>41866</c:v>
                </c:pt>
                <c:pt idx="70">
                  <c:v>41867</c:v>
                </c:pt>
                <c:pt idx="71">
                  <c:v>41868</c:v>
                </c:pt>
                <c:pt idx="72">
                  <c:v>41869</c:v>
                </c:pt>
                <c:pt idx="73">
                  <c:v>41870</c:v>
                </c:pt>
                <c:pt idx="74">
                  <c:v>41871</c:v>
                </c:pt>
                <c:pt idx="75">
                  <c:v>41872</c:v>
                </c:pt>
                <c:pt idx="76">
                  <c:v>41873</c:v>
                </c:pt>
                <c:pt idx="77">
                  <c:v>41874</c:v>
                </c:pt>
                <c:pt idx="78">
                  <c:v>41875</c:v>
                </c:pt>
                <c:pt idx="79">
                  <c:v>41876</c:v>
                </c:pt>
                <c:pt idx="80">
                  <c:v>41877</c:v>
                </c:pt>
                <c:pt idx="81">
                  <c:v>41878</c:v>
                </c:pt>
                <c:pt idx="82">
                  <c:v>41879</c:v>
                </c:pt>
                <c:pt idx="83">
                  <c:v>41880</c:v>
                </c:pt>
                <c:pt idx="84">
                  <c:v>41881</c:v>
                </c:pt>
                <c:pt idx="85">
                  <c:v>41882</c:v>
                </c:pt>
              </c:numCache>
            </c:numRef>
          </c:cat>
          <c:val>
            <c:numRef>
              <c:f>mgquery_1407964061_652!$F$8:$F$93</c:f>
              <c:numCache>
                <c:formatCode>General</c:formatCode>
                <c:ptCount val="86"/>
                <c:pt idx="0">
                  <c:v>0</c:v>
                </c:pt>
                <c:pt idx="1">
                  <c:v>0.1</c:v>
                </c:pt>
                <c:pt idx="2">
                  <c:v>0</c:v>
                </c:pt>
                <c:pt idx="3">
                  <c:v>0</c:v>
                </c:pt>
                <c:pt idx="4">
                  <c:v>0.1</c:v>
                </c:pt>
                <c:pt idx="5">
                  <c:v>0.6000000000000002</c:v>
                </c:pt>
                <c:pt idx="6">
                  <c:v>0</c:v>
                </c:pt>
                <c:pt idx="7">
                  <c:v>0</c:v>
                </c:pt>
                <c:pt idx="8">
                  <c:v>0</c:v>
                </c:pt>
                <c:pt idx="9">
                  <c:v>0.1</c:v>
                </c:pt>
                <c:pt idx="10">
                  <c:v>0.1</c:v>
                </c:pt>
                <c:pt idx="11">
                  <c:v>0</c:v>
                </c:pt>
                <c:pt idx="12">
                  <c:v>0.2</c:v>
                </c:pt>
                <c:pt idx="13">
                  <c:v>0.2</c:v>
                </c:pt>
                <c:pt idx="14">
                  <c:v>0.2</c:v>
                </c:pt>
                <c:pt idx="15">
                  <c:v>0.3000000000000001</c:v>
                </c:pt>
                <c:pt idx="16">
                  <c:v>0.8</c:v>
                </c:pt>
                <c:pt idx="17">
                  <c:v>0.6000000000000002</c:v>
                </c:pt>
                <c:pt idx="18">
                  <c:v>1.6</c:v>
                </c:pt>
                <c:pt idx="19">
                  <c:v>1.6</c:v>
                </c:pt>
                <c:pt idx="20">
                  <c:v>4.0999999999999996</c:v>
                </c:pt>
                <c:pt idx="21">
                  <c:v>5.0999999999999996</c:v>
                </c:pt>
                <c:pt idx="22">
                  <c:v>6.3</c:v>
                </c:pt>
                <c:pt idx="23">
                  <c:v>11.7</c:v>
                </c:pt>
                <c:pt idx="24">
                  <c:v>8.7000000000000011</c:v>
                </c:pt>
                <c:pt idx="25">
                  <c:v>15</c:v>
                </c:pt>
                <c:pt idx="26">
                  <c:v>19.899999999999999</c:v>
                </c:pt>
                <c:pt idx="27">
                  <c:v>25.3</c:v>
                </c:pt>
                <c:pt idx="28">
                  <c:v>27.6</c:v>
                </c:pt>
                <c:pt idx="29">
                  <c:v>34.700000000000003</c:v>
                </c:pt>
                <c:pt idx="30">
                  <c:v>39.800000000000004</c:v>
                </c:pt>
                <c:pt idx="31">
                  <c:v>34.300000000000004</c:v>
                </c:pt>
                <c:pt idx="32">
                  <c:v>35.1</c:v>
                </c:pt>
                <c:pt idx="33">
                  <c:v>32.800000000000004</c:v>
                </c:pt>
                <c:pt idx="34">
                  <c:v>33.800000000000004</c:v>
                </c:pt>
                <c:pt idx="35">
                  <c:v>39.5</c:v>
                </c:pt>
                <c:pt idx="36">
                  <c:v>33.6</c:v>
                </c:pt>
                <c:pt idx="37">
                  <c:v>30</c:v>
                </c:pt>
                <c:pt idx="38">
                  <c:v>28.6</c:v>
                </c:pt>
                <c:pt idx="39">
                  <c:v>25.1</c:v>
                </c:pt>
                <c:pt idx="40">
                  <c:v>22.3</c:v>
                </c:pt>
                <c:pt idx="41">
                  <c:v>21.7</c:v>
                </c:pt>
                <c:pt idx="42">
                  <c:v>16.7</c:v>
                </c:pt>
                <c:pt idx="43">
                  <c:v>15.6</c:v>
                </c:pt>
                <c:pt idx="44">
                  <c:v>15.9</c:v>
                </c:pt>
                <c:pt idx="45">
                  <c:v>16.3</c:v>
                </c:pt>
                <c:pt idx="46">
                  <c:v>13.5</c:v>
                </c:pt>
                <c:pt idx="47">
                  <c:v>12.9</c:v>
                </c:pt>
                <c:pt idx="48">
                  <c:v>10.4</c:v>
                </c:pt>
                <c:pt idx="49">
                  <c:v>7.6</c:v>
                </c:pt>
                <c:pt idx="50">
                  <c:v>8.6</c:v>
                </c:pt>
                <c:pt idx="51">
                  <c:v>8.3000000000000007</c:v>
                </c:pt>
                <c:pt idx="52">
                  <c:v>4.4000000000000004</c:v>
                </c:pt>
                <c:pt idx="53">
                  <c:v>2.9</c:v>
                </c:pt>
                <c:pt idx="54">
                  <c:v>5.3</c:v>
                </c:pt>
                <c:pt idx="55">
                  <c:v>5.0999999999999996</c:v>
                </c:pt>
                <c:pt idx="56">
                  <c:v>2.1</c:v>
                </c:pt>
                <c:pt idx="57">
                  <c:v>2.9</c:v>
                </c:pt>
                <c:pt idx="58">
                  <c:v>2.6</c:v>
                </c:pt>
                <c:pt idx="59">
                  <c:v>1.9000000000000001</c:v>
                </c:pt>
                <c:pt idx="60">
                  <c:v>1.7</c:v>
                </c:pt>
                <c:pt idx="61">
                  <c:v>2</c:v>
                </c:pt>
                <c:pt idx="62">
                  <c:v>1.7</c:v>
                </c:pt>
                <c:pt idx="63">
                  <c:v>1.8</c:v>
                </c:pt>
                <c:pt idx="64">
                  <c:v>1</c:v>
                </c:pt>
                <c:pt idx="65">
                  <c:v>2.1</c:v>
                </c:pt>
                <c:pt idx="66">
                  <c:v>1.9000000000000001</c:v>
                </c:pt>
                <c:pt idx="67">
                  <c:v>0.5</c:v>
                </c:pt>
                <c:pt idx="68">
                  <c:v>1.2</c:v>
                </c:pt>
                <c:pt idx="69">
                  <c:v>1.1000000000000001</c:v>
                </c:pt>
                <c:pt idx="70">
                  <c:v>0.8</c:v>
                </c:pt>
                <c:pt idx="71">
                  <c:v>0.4</c:v>
                </c:pt>
                <c:pt idx="72">
                  <c:v>0.3000000000000001</c:v>
                </c:pt>
                <c:pt idx="73">
                  <c:v>0.70000000000000018</c:v>
                </c:pt>
                <c:pt idx="74">
                  <c:v>0.70000000000000018</c:v>
                </c:pt>
                <c:pt idx="75">
                  <c:v>0.2</c:v>
                </c:pt>
                <c:pt idx="76">
                  <c:v>0.70000000000000018</c:v>
                </c:pt>
                <c:pt idx="77">
                  <c:v>0.1</c:v>
                </c:pt>
                <c:pt idx="78">
                  <c:v>0.3000000000000001</c:v>
                </c:pt>
                <c:pt idx="79">
                  <c:v>0.5</c:v>
                </c:pt>
                <c:pt idx="80">
                  <c:v>0.1</c:v>
                </c:pt>
                <c:pt idx="81">
                  <c:v>0.70000000000000018</c:v>
                </c:pt>
                <c:pt idx="82">
                  <c:v>0.2</c:v>
                </c:pt>
                <c:pt idx="83">
                  <c:v>0.4</c:v>
                </c:pt>
                <c:pt idx="84">
                  <c:v>0.8</c:v>
                </c:pt>
                <c:pt idx="85">
                  <c:v>0.3000000000000001</c:v>
                </c:pt>
              </c:numCache>
            </c:numRef>
          </c:val>
        </c:ser>
        <c:marker val="1"/>
        <c:axId val="77972992"/>
        <c:axId val="77974528"/>
      </c:lineChart>
      <c:dateAx>
        <c:axId val="77972992"/>
        <c:scaling>
          <c:orientation val="minMax"/>
        </c:scaling>
        <c:axPos val="b"/>
        <c:numFmt formatCode="d\-mmm" sourceLinked="1"/>
        <c:tickLblPos val="nextTo"/>
        <c:crossAx val="77974528"/>
        <c:crosses val="autoZero"/>
        <c:auto val="1"/>
        <c:lblOffset val="100"/>
      </c:dateAx>
      <c:valAx>
        <c:axId val="77974528"/>
        <c:scaling>
          <c:orientation val="minMax"/>
        </c:scaling>
        <c:axPos val="l"/>
        <c:majorGridlines/>
        <c:numFmt formatCode="General" sourceLinked="1"/>
        <c:tickLblPos val="nextTo"/>
        <c:crossAx val="77972992"/>
        <c:crosses val="autoZero"/>
        <c:crossBetween val="between"/>
      </c:valAx>
    </c:plotArea>
    <c:legend>
      <c:legendPos val="r"/>
      <c:layout>
        <c:manualLayout>
          <c:xMode val="edge"/>
          <c:yMode val="edge"/>
          <c:x val="0.70724284888117805"/>
          <c:y val="0.30309245222851816"/>
          <c:w val="0.20010178388718372"/>
          <c:h val="0.28166531753624258"/>
        </c:manualLayout>
      </c:layout>
      <c:spPr>
        <a:solidFill>
          <a:sysClr val="window" lastClr="FFFFFF"/>
        </a:solidFill>
      </c:sp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0.02778</cdr:x>
      <cdr:y>0</cdr:y>
    </cdr:from>
    <cdr:to>
      <cdr:x>0.99142</cdr:x>
      <cdr:y>0.1875</cdr:y>
    </cdr:to>
    <cdr:sp macro="" textlink="">
      <cdr:nvSpPr>
        <cdr:cNvPr id="2" name="TextBox 1"/>
        <cdr:cNvSpPr txBox="1"/>
      </cdr:nvSpPr>
      <cdr:spPr>
        <a:xfrm xmlns:a="http://schemas.openxmlformats.org/drawingml/2006/main">
          <a:off x="228600" y="0"/>
          <a:ext cx="793039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t>LGR Adult </a:t>
          </a:r>
          <a:r>
            <a:rPr lang="en-US" sz="2800" dirty="0"/>
            <a:t>Chinook </a:t>
          </a:r>
          <a:r>
            <a:rPr lang="en-US" sz="2800" dirty="0" smtClean="0"/>
            <a:t>Passage: </a:t>
          </a:r>
          <a:r>
            <a:rPr lang="en-US" sz="1800" dirty="0" smtClean="0"/>
            <a:t>42-63% passage overlap with proposed ladder outage window, best window 1 APR-23 APR or 2</a:t>
          </a:r>
          <a:r>
            <a:rPr lang="en-US" sz="1800" baseline="30000" dirty="0" smtClean="0"/>
            <a:t>nd</a:t>
          </a:r>
          <a:r>
            <a:rPr lang="en-US" sz="1800" dirty="0" smtClean="0"/>
            <a:t> week of June.</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0.99074</cdr:x>
      <cdr:y>0.17417</cdr:y>
    </cdr:to>
    <cdr:sp macro="" textlink="">
      <cdr:nvSpPr>
        <cdr:cNvPr id="2" name="TextBox 1"/>
        <cdr:cNvSpPr txBox="1"/>
      </cdr:nvSpPr>
      <cdr:spPr>
        <a:xfrm xmlns:a="http://schemas.openxmlformats.org/drawingml/2006/main">
          <a:off x="0" y="0"/>
          <a:ext cx="8153400" cy="11546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dirty="0" smtClean="0"/>
            <a:t>LGR Adult </a:t>
          </a:r>
          <a:r>
            <a:rPr lang="en-US" sz="3200" dirty="0"/>
            <a:t>Wild Steelhead </a:t>
          </a:r>
          <a:r>
            <a:rPr lang="en-US" sz="3200" dirty="0" smtClean="0"/>
            <a:t>Passage: </a:t>
          </a:r>
          <a:r>
            <a:rPr lang="en-US" sz="1800" dirty="0" smtClean="0"/>
            <a:t>2-8% passage overlap with proposed ladder outage window, best window 17 MAY-21 JUN.</a:t>
          </a:r>
          <a:endParaRPr lang="en-US" sz="1800" dirty="0"/>
        </a:p>
      </cdr:txBody>
    </cdr:sp>
  </cdr:relSizeAnchor>
  <cdr:relSizeAnchor xmlns:cdr="http://schemas.openxmlformats.org/drawingml/2006/chartDrawing">
    <cdr:from>
      <cdr:x>0.15741</cdr:x>
      <cdr:y>0.19231</cdr:y>
    </cdr:from>
    <cdr:to>
      <cdr:x>0.78704</cdr:x>
      <cdr:y>0.44872</cdr:y>
    </cdr:to>
    <cdr:sp macro="" textlink="">
      <cdr:nvSpPr>
        <cdr:cNvPr id="3" name="TextBox 2"/>
        <cdr:cNvSpPr txBox="1"/>
      </cdr:nvSpPr>
      <cdr:spPr>
        <a:xfrm xmlns:a="http://schemas.openxmlformats.org/drawingml/2006/main">
          <a:off x="1295400" y="1142999"/>
          <a:ext cx="5181600" cy="152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0.12963</cdr:x>
      <cdr:y>0.23077</cdr:y>
    </cdr:from>
    <cdr:to>
      <cdr:x>0.73148</cdr:x>
      <cdr:y>0.5</cdr:y>
    </cdr:to>
    <cdr:sp macro="" textlink="">
      <cdr:nvSpPr>
        <cdr:cNvPr id="4" name="TextBox 3"/>
        <cdr:cNvSpPr txBox="1"/>
      </cdr:nvSpPr>
      <cdr:spPr>
        <a:xfrm xmlns:a="http://schemas.openxmlformats.org/drawingml/2006/main">
          <a:off x="1066800" y="1371599"/>
          <a:ext cx="4953000" cy="16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0.05556</cdr:x>
      <cdr:y>0</cdr:y>
    </cdr:from>
    <cdr:to>
      <cdr:x>0.9845</cdr:x>
      <cdr:y>0.14217</cdr:y>
    </cdr:to>
    <cdr:sp macro="" textlink="">
      <cdr:nvSpPr>
        <cdr:cNvPr id="2" name="TextBox 1"/>
        <cdr:cNvSpPr txBox="1"/>
      </cdr:nvSpPr>
      <cdr:spPr>
        <a:xfrm xmlns:a="http://schemas.openxmlformats.org/drawingml/2006/main">
          <a:off x="457200" y="-76201"/>
          <a:ext cx="7644817" cy="855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t>LGR Adult </a:t>
          </a:r>
          <a:r>
            <a:rPr lang="en-US" sz="2800" dirty="0"/>
            <a:t>Sockeye </a:t>
          </a:r>
          <a:r>
            <a:rPr lang="en-US" sz="2800" dirty="0" smtClean="0"/>
            <a:t>Passage: </a:t>
          </a:r>
          <a:r>
            <a:rPr lang="en-US" sz="1800" dirty="0" smtClean="0"/>
            <a:t>virtually 0% passage overlap with proposed ladder outage window, best window is prior to 24 June.</a:t>
          </a:r>
          <a:endParaRPr lang="en-US" sz="18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32B58E-BAEC-40ED-9A07-89F388C4C036}" type="datetimeFigureOut">
              <a:rPr lang="en-US" smtClean="0"/>
              <a:pPr/>
              <a:t>9/3/2014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EF76797-8FD4-49B1-89EF-EA2CCF6EA7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32B58E-BAEC-40ED-9A07-89F388C4C03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32B58E-BAEC-40ED-9A07-89F388C4C03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32B58E-BAEC-40ED-9A07-89F388C4C03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32B58E-BAEC-40ED-9A07-89F388C4C03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76797-8FD4-49B1-89EF-EA2CCF6EA7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32B58E-BAEC-40ED-9A07-89F388C4C036}"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32B58E-BAEC-40ED-9A07-89F388C4C036}" type="datetimeFigureOut">
              <a:rPr lang="en-US" smtClean="0"/>
              <a:pPr/>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32B58E-BAEC-40ED-9A07-89F388C4C036}" type="datetimeFigureOut">
              <a:rPr lang="en-US" smtClean="0"/>
              <a:pPr/>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2B58E-BAEC-40ED-9A07-89F388C4C036}" type="datetimeFigureOut">
              <a:rPr lang="en-US" smtClean="0"/>
              <a:pPr/>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32B58E-BAEC-40ED-9A07-89F388C4C036}"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76797-8FD4-49B1-89EF-EA2CCF6EA7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32B58E-BAEC-40ED-9A07-89F388C4C036}"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EF76797-8FD4-49B1-89EF-EA2CCF6EA79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32B58E-BAEC-40ED-9A07-89F388C4C036}" type="datetimeFigureOut">
              <a:rPr lang="en-US" smtClean="0"/>
              <a:pPr/>
              <a:t>9/3/2014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EF76797-8FD4-49B1-89EF-EA2CCF6EA79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8406" y="101180"/>
            <a:ext cx="8913194" cy="668030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743712"/>
          </a:xfrm>
        </p:spPr>
        <p:txBody>
          <a:bodyPr>
            <a:normAutofit/>
          </a:bodyPr>
          <a:lstStyle/>
          <a:p>
            <a:r>
              <a:rPr lang="en-US" sz="3600" dirty="0" smtClean="0"/>
              <a:t>LGR Adult Ladder Temperature Permanent Fix</a:t>
            </a:r>
            <a:endParaRPr lang="en-US" sz="3600" dirty="0"/>
          </a:p>
        </p:txBody>
      </p:sp>
      <p:sp>
        <p:nvSpPr>
          <p:cNvPr id="3" name="Content Placeholder 2"/>
          <p:cNvSpPr>
            <a:spLocks noGrp="1"/>
          </p:cNvSpPr>
          <p:nvPr>
            <p:ph idx="1"/>
          </p:nvPr>
        </p:nvSpPr>
        <p:spPr>
          <a:xfrm>
            <a:off x="0" y="1371600"/>
            <a:ext cx="8991600" cy="5486400"/>
          </a:xfrm>
        </p:spPr>
        <p:txBody>
          <a:bodyPr>
            <a:normAutofit fontScale="40000" lnSpcReduction="20000"/>
          </a:bodyPr>
          <a:lstStyle/>
          <a:p>
            <a:pPr lvl="2"/>
            <a:r>
              <a:rPr lang="en-US" sz="4000" dirty="0" smtClean="0"/>
              <a:t>Effectiveness Monitoring:</a:t>
            </a:r>
          </a:p>
          <a:p>
            <a:pPr lvl="2"/>
            <a:r>
              <a:rPr lang="en-US" sz="4000" dirty="0" smtClean="0"/>
              <a:t>1) Repeat thermometer coverage to determine temperatures resulting from remedial actions: critical location temperature trending for differential distribution and sub-lethal maximums or too cold zoning.</a:t>
            </a:r>
          </a:p>
          <a:p>
            <a:pPr lvl="2"/>
            <a:r>
              <a:rPr lang="en-US" sz="4000" dirty="0" smtClean="0"/>
              <a:t>2) PIT passage evaluation real-time to determine delay behaviors, fallout, up/down, over-</a:t>
            </a:r>
            <a:r>
              <a:rPr lang="en-US" sz="4000" dirty="0" err="1" smtClean="0"/>
              <a:t>nighting</a:t>
            </a:r>
            <a:r>
              <a:rPr lang="en-US" sz="4000" dirty="0" smtClean="0"/>
              <a:t>, multiple re-ascension, etc.</a:t>
            </a:r>
          </a:p>
          <a:p>
            <a:pPr lvl="2"/>
            <a:r>
              <a:rPr lang="en-US" sz="4000" dirty="0" smtClean="0"/>
              <a:t>3) Hour and daily observe numbers and density of adults holding and exiting patterns (time and timing) through ladder exit to ensure successful exit and movement upriver through immediate </a:t>
            </a:r>
            <a:r>
              <a:rPr lang="en-US" sz="4000" dirty="0" err="1" smtClean="0"/>
              <a:t>forebay</a:t>
            </a:r>
            <a:r>
              <a:rPr lang="en-US" sz="4000" dirty="0" smtClean="0"/>
              <a:t> zone. Possible methodology: split-beam (or split-beam tracking) hydro-acoustics covering ladder exit numbers and direction to priority spill and priority turbines (determine risk to fallback and dominant route of fallback).</a:t>
            </a:r>
          </a:p>
          <a:p>
            <a:pPr lvl="3"/>
            <a:r>
              <a:rPr lang="en-US" sz="4000" dirty="0" smtClean="0"/>
              <a:t>A) Hydro-acoustics for sockeye/</a:t>
            </a:r>
            <a:r>
              <a:rPr lang="en-US" sz="4000" dirty="0" err="1" smtClean="0"/>
              <a:t>chinook</a:t>
            </a:r>
            <a:r>
              <a:rPr lang="en-US" sz="4000" dirty="0" smtClean="0"/>
              <a:t> behavior confounded by shad. Could tag only shad with JSATs or RT to sort?</a:t>
            </a:r>
          </a:p>
          <a:p>
            <a:pPr lvl="3"/>
            <a:r>
              <a:rPr lang="en-US" sz="4000" dirty="0" smtClean="0"/>
              <a:t>B) RT possible, better behavior tracking/directionality from JSATs sample of sockeye/summer </a:t>
            </a:r>
            <a:r>
              <a:rPr lang="en-US" sz="4000" dirty="0" err="1" smtClean="0"/>
              <a:t>chinook</a:t>
            </a:r>
            <a:r>
              <a:rPr lang="en-US" sz="4000" dirty="0" smtClean="0"/>
              <a:t> ~50 minimum, 100 better depending on trap location.</a:t>
            </a:r>
          </a:p>
          <a:p>
            <a:pPr lvl="4"/>
            <a:r>
              <a:rPr lang="en-US" sz="4000" dirty="0" err="1" smtClean="0"/>
              <a:t>i</a:t>
            </a:r>
            <a:r>
              <a:rPr lang="en-US" sz="4000" dirty="0" smtClean="0"/>
              <a:t>) During future LGR PSE following completion new JFF1a and 1b. Likely 2017?</a:t>
            </a:r>
          </a:p>
          <a:p>
            <a:pPr lvl="4"/>
            <a:r>
              <a:rPr lang="en-US" sz="4000" dirty="0" smtClean="0"/>
              <a:t>ii) If region deems priority importance…then Prior future LGR PSE. Likely 2016? Concern is what other construction being performed simultaneously where other construction consequences/effects could confound ladder temperature results interpretation. Likely most significant is major JFF1a construction 2015-2017.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371600"/>
          </a:xfrm>
        </p:spPr>
        <p:txBody>
          <a:bodyPr>
            <a:normAutofit fontScale="90000"/>
          </a:bodyPr>
          <a:lstStyle/>
          <a:p>
            <a:r>
              <a:rPr lang="en-US" sz="4000" dirty="0" smtClean="0"/>
              <a:t>LGR Adult Ladder Temperature Permanent Fix</a:t>
            </a:r>
            <a:r>
              <a:rPr lang="en-US" sz="5400" dirty="0" smtClean="0"/>
              <a:t/>
            </a:r>
            <a:br>
              <a:rPr lang="en-US" sz="5400" dirty="0" smtClean="0"/>
            </a:br>
            <a:endParaRPr lang="en-US" dirty="0"/>
          </a:p>
        </p:txBody>
      </p:sp>
      <p:sp>
        <p:nvSpPr>
          <p:cNvPr id="3" name="Content Placeholder 2"/>
          <p:cNvSpPr>
            <a:spLocks noGrp="1"/>
          </p:cNvSpPr>
          <p:nvPr>
            <p:ph idx="1"/>
          </p:nvPr>
        </p:nvSpPr>
        <p:spPr>
          <a:xfrm>
            <a:off x="228600" y="1371600"/>
            <a:ext cx="8458200" cy="5257800"/>
          </a:xfrm>
        </p:spPr>
        <p:txBody>
          <a:bodyPr>
            <a:normAutofit fontScale="92500" lnSpcReduction="20000"/>
          </a:bodyPr>
          <a:lstStyle/>
          <a:p>
            <a:pPr lvl="2"/>
            <a:r>
              <a:rPr lang="en-US" dirty="0" smtClean="0"/>
              <a:t>NOAA Biological Goals:</a:t>
            </a:r>
          </a:p>
          <a:p>
            <a:pPr lvl="2"/>
            <a:r>
              <a:rPr lang="en-US" dirty="0" smtClean="0"/>
              <a:t>1) Allow fish the opportunity to exit the ladder without stalling or excessive up/down movement.</a:t>
            </a:r>
          </a:p>
          <a:p>
            <a:pPr lvl="2"/>
            <a:r>
              <a:rPr lang="en-US" dirty="0" smtClean="0"/>
              <a:t>2) Give fish a cool transition to the deeper </a:t>
            </a:r>
            <a:r>
              <a:rPr lang="en-US" dirty="0" err="1" smtClean="0"/>
              <a:t>forebay</a:t>
            </a:r>
            <a:r>
              <a:rPr lang="en-US" dirty="0" smtClean="0"/>
              <a:t> water so they don’t continue to fallback at high rates. </a:t>
            </a:r>
          </a:p>
          <a:p>
            <a:pPr lvl="2">
              <a:buNone/>
            </a:pPr>
            <a:r>
              <a:rPr lang="en-US" dirty="0" smtClean="0"/>
              <a:t>Discussion: Do not know/have confidence that fallback increases with higher water temperature or certain operational flow pattern and route magnitudes: </a:t>
            </a:r>
          </a:p>
          <a:p>
            <a:pPr lvl="2">
              <a:buNone/>
            </a:pPr>
            <a:r>
              <a:rPr lang="en-US" dirty="0" smtClean="0"/>
              <a:t>i.e., </a:t>
            </a:r>
          </a:p>
          <a:p>
            <a:pPr lvl="2">
              <a:buNone/>
            </a:pPr>
            <a:r>
              <a:rPr lang="en-US" dirty="0" smtClean="0"/>
              <a:t>H0 fish exiting @ higher shallow water = higher fallback (due to greater exposure to surface spill?) </a:t>
            </a:r>
          </a:p>
          <a:p>
            <a:pPr lvl="2">
              <a:buNone/>
            </a:pPr>
            <a:r>
              <a:rPr lang="en-US" dirty="0" smtClean="0"/>
              <a:t>versus </a:t>
            </a:r>
            <a:endParaRPr lang="en-US" dirty="0" smtClean="0"/>
          </a:p>
          <a:p>
            <a:pPr lvl="2">
              <a:buNone/>
            </a:pPr>
            <a:r>
              <a:rPr lang="en-US" dirty="0" smtClean="0"/>
              <a:t>H1: fish exiting @ lower deeper water = higher fallback (due to greater exposure to turbine intake flow or deeper spill flow?).</a:t>
            </a:r>
          </a:p>
          <a:p>
            <a:pPr lvl="2"/>
            <a:endParaRPr lang="en-US" dirty="0" smtClean="0"/>
          </a:p>
          <a:p>
            <a:pPr lvl="2"/>
            <a:r>
              <a:rPr lang="en-US" dirty="0" smtClean="0"/>
              <a:t>Corps Biological Goals:</a:t>
            </a:r>
          </a:p>
          <a:p>
            <a:pPr lvl="2"/>
            <a:r>
              <a:rPr lang="en-US" dirty="0" smtClean="0"/>
              <a:t>Reduce ladder entrance/exit differential in temperature to &lt;2 deg F for no delay in fish passage from entrance attraction through ladder exit into deeper water of </a:t>
            </a:r>
            <a:r>
              <a:rPr lang="en-US" dirty="0" err="1" smtClean="0"/>
              <a:t>forebay</a:t>
            </a:r>
            <a:r>
              <a:rPr lang="en-US" dirty="0" smtClean="0"/>
              <a:t>.</a:t>
            </a:r>
          </a:p>
          <a:p>
            <a:pPr lvl="2"/>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591312"/>
          </a:xfrm>
        </p:spPr>
        <p:txBody>
          <a:bodyPr>
            <a:noAutofit/>
          </a:bodyPr>
          <a:lstStyle/>
          <a:p>
            <a:r>
              <a:rPr lang="en-US" sz="3600" dirty="0" smtClean="0"/>
              <a:t>LGR Adult Ladder Temperature Permanent Fix</a:t>
            </a:r>
            <a:endParaRPr lang="en-US" sz="3600" dirty="0"/>
          </a:p>
        </p:txBody>
      </p:sp>
      <p:sp>
        <p:nvSpPr>
          <p:cNvPr id="3" name="Content Placeholder 2"/>
          <p:cNvSpPr>
            <a:spLocks noGrp="1"/>
          </p:cNvSpPr>
          <p:nvPr>
            <p:ph idx="1"/>
          </p:nvPr>
        </p:nvSpPr>
        <p:spPr/>
        <p:txBody>
          <a:bodyPr>
            <a:normAutofit fontScale="92500"/>
          </a:bodyPr>
          <a:lstStyle/>
          <a:p>
            <a:r>
              <a:rPr lang="en-US" dirty="0" smtClean="0"/>
              <a:t>ESA Consultation:</a:t>
            </a:r>
          </a:p>
          <a:p>
            <a:r>
              <a:rPr lang="en-US" dirty="0" smtClean="0"/>
              <a:t>Covered in 2008 and 2014 FCRPS </a:t>
            </a:r>
            <a:r>
              <a:rPr lang="en-US" dirty="0" err="1" smtClean="0"/>
              <a:t>BiOp</a:t>
            </a:r>
            <a:r>
              <a:rPr lang="en-US" dirty="0" smtClean="0"/>
              <a:t> but coordination on specific installation details on timing work windows, plus construction effects and component needs/ specifications remain to be closed .</a:t>
            </a:r>
          </a:p>
          <a:p>
            <a:r>
              <a:rPr lang="en-US" dirty="0" smtClean="0"/>
              <a:t>1) </a:t>
            </a:r>
            <a:r>
              <a:rPr lang="en-US" dirty="0" smtClean="0">
                <a:solidFill>
                  <a:srgbClr val="FF0000"/>
                </a:solidFill>
              </a:rPr>
              <a:t>Received verbal on fish screens covering end of  extended pipes not required due to deep depth (&gt;66’) and </a:t>
            </a:r>
            <a:r>
              <a:rPr lang="en-US" dirty="0" smtClean="0">
                <a:solidFill>
                  <a:srgbClr val="FF0000"/>
                </a:solidFill>
              </a:rPr>
              <a:t>limited exposure </a:t>
            </a:r>
            <a:r>
              <a:rPr lang="en-US" dirty="0" smtClean="0">
                <a:solidFill>
                  <a:srgbClr val="FF0000"/>
                </a:solidFill>
              </a:rPr>
              <a:t>to entrainment hydraulics for capturing fry or </a:t>
            </a:r>
            <a:r>
              <a:rPr lang="en-US" dirty="0" err="1" smtClean="0">
                <a:solidFill>
                  <a:srgbClr val="FF0000"/>
                </a:solidFill>
              </a:rPr>
              <a:t>smolts</a:t>
            </a:r>
            <a:r>
              <a:rPr lang="en-US" dirty="0" smtClean="0">
                <a:solidFill>
                  <a:srgbClr val="FF0000"/>
                </a:solidFill>
              </a:rPr>
              <a:t>. Need to receive formal confirmation.</a:t>
            </a:r>
          </a:p>
          <a:p>
            <a:r>
              <a:rPr lang="en-US" dirty="0" smtClean="0"/>
              <a:t>2) </a:t>
            </a:r>
            <a:r>
              <a:rPr lang="en-US" dirty="0" smtClean="0">
                <a:solidFill>
                  <a:srgbClr val="FF0000"/>
                </a:solidFill>
              </a:rPr>
              <a:t>Scheduled allowable duration and work window dates (currently ending 29 May 2015). Effects::</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609600"/>
            <a:ext cx="8229600" cy="5486400"/>
          </a:xfrm>
          <a:prstGeom prst="rect">
            <a:avLst/>
          </a:prstGeom>
          <a:noFill/>
          <a:ln w="9525">
            <a:noFill/>
            <a:miter lim="800000"/>
            <a:headEnd/>
            <a:tailEnd/>
          </a:ln>
          <a:effectLst/>
        </p:spPr>
      </p:pic>
      <p:sp>
        <p:nvSpPr>
          <p:cNvPr id="5" name="TextBox 4"/>
          <p:cNvSpPr txBox="1"/>
          <p:nvPr/>
        </p:nvSpPr>
        <p:spPr>
          <a:xfrm>
            <a:off x="2819400" y="5867400"/>
            <a:ext cx="1219200" cy="246221"/>
          </a:xfrm>
          <a:prstGeom prst="rect">
            <a:avLst/>
          </a:prstGeom>
          <a:noFill/>
        </p:spPr>
        <p:txBody>
          <a:bodyPr wrap="square" rtlCol="0">
            <a:spAutoFit/>
          </a:bodyPr>
          <a:lstStyle/>
          <a:p>
            <a:r>
              <a:rPr lang="en-US" sz="1000" dirty="0" smtClean="0"/>
              <a:t>5/29/2015</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743712"/>
          </a:xfrm>
        </p:spPr>
        <p:txBody>
          <a:bodyPr>
            <a:normAutofit/>
          </a:bodyPr>
          <a:lstStyle/>
          <a:p>
            <a:r>
              <a:rPr lang="en-US" sz="3600" dirty="0" smtClean="0"/>
              <a:t>LGR Adult Ladder Temperature Permanent Fix</a:t>
            </a:r>
            <a:endParaRPr lang="en-US" sz="3600" dirty="0"/>
          </a:p>
        </p:txBody>
      </p:sp>
      <p:sp>
        <p:nvSpPr>
          <p:cNvPr id="3" name="Content Placeholder 2"/>
          <p:cNvSpPr>
            <a:spLocks noGrp="1"/>
          </p:cNvSpPr>
          <p:nvPr>
            <p:ph idx="1"/>
          </p:nvPr>
        </p:nvSpPr>
        <p:spPr>
          <a:xfrm>
            <a:off x="457200" y="1447800"/>
            <a:ext cx="8229600" cy="4876800"/>
          </a:xfrm>
        </p:spPr>
        <p:txBody>
          <a:bodyPr>
            <a:normAutofit fontScale="70000" lnSpcReduction="20000"/>
          </a:bodyPr>
          <a:lstStyle/>
          <a:p>
            <a:r>
              <a:rPr lang="en-US" dirty="0" smtClean="0"/>
              <a:t>Work window:</a:t>
            </a:r>
          </a:p>
          <a:p>
            <a:r>
              <a:rPr lang="en-US" dirty="0" smtClean="0">
                <a:solidFill>
                  <a:srgbClr val="FF0000"/>
                </a:solidFill>
              </a:rPr>
              <a:t>Current schedule says install via divers through 29 May 2015. Corps need to know allowable work window end date by 15 September 2014 so BCOE on Final Design can be completed for FY2015 install –or- delayed for FY2016 install.</a:t>
            </a:r>
          </a:p>
          <a:p>
            <a:r>
              <a:rPr lang="en-US" dirty="0" smtClean="0"/>
              <a:t>Normal Operations during construction would be FPP </a:t>
            </a:r>
            <a:r>
              <a:rPr lang="en-US" dirty="0" smtClean="0"/>
              <a:t>operations for juvenile fish passage and adult fish </a:t>
            </a:r>
            <a:r>
              <a:rPr lang="en-US" dirty="0" smtClean="0"/>
              <a:t>attraction and passage.</a:t>
            </a:r>
            <a:endParaRPr lang="en-US" dirty="0" smtClean="0">
              <a:solidFill>
                <a:srgbClr val="FF0000"/>
              </a:solidFill>
            </a:endParaRPr>
          </a:p>
          <a:p>
            <a:r>
              <a:rPr lang="en-US" dirty="0" smtClean="0">
                <a:solidFill>
                  <a:srgbClr val="FF0000"/>
                </a:solidFill>
              </a:rPr>
              <a:t>Dive to install each of </a:t>
            </a:r>
            <a:r>
              <a:rPr lang="en-US" dirty="0" err="1" smtClean="0">
                <a:solidFill>
                  <a:srgbClr val="FF0000"/>
                </a:solidFill>
              </a:rPr>
              <a:t>auxillary</a:t>
            </a:r>
            <a:r>
              <a:rPr lang="en-US" dirty="0" smtClean="0">
                <a:solidFill>
                  <a:srgbClr val="FF0000"/>
                </a:solidFill>
              </a:rPr>
              <a:t> pumps </a:t>
            </a:r>
            <a:r>
              <a:rPr lang="en-US" dirty="0" err="1" smtClean="0">
                <a:solidFill>
                  <a:srgbClr val="FF0000"/>
                </a:solidFill>
              </a:rPr>
              <a:t>entended</a:t>
            </a:r>
            <a:r>
              <a:rPr lang="en-US" dirty="0" smtClean="0">
                <a:solidFill>
                  <a:srgbClr val="FF0000"/>
                </a:solidFill>
              </a:rPr>
              <a:t> pipes and Diffuser 14 “chimney” requires the adult ladder exit to be closed in addition to Diffuser </a:t>
            </a:r>
            <a:r>
              <a:rPr lang="en-US" dirty="0" smtClean="0">
                <a:solidFill>
                  <a:srgbClr val="FF0000"/>
                </a:solidFill>
              </a:rPr>
              <a:t>14 Intake OUT = ladder hydraulic function </a:t>
            </a:r>
            <a:r>
              <a:rPr lang="en-US" dirty="0" smtClean="0">
                <a:solidFill>
                  <a:srgbClr val="FF0000"/>
                </a:solidFill>
              </a:rPr>
              <a:t>OUT. Best </a:t>
            </a:r>
            <a:r>
              <a:rPr lang="en-US" dirty="0" smtClean="0">
                <a:solidFill>
                  <a:srgbClr val="FF0000"/>
                </a:solidFill>
              </a:rPr>
              <a:t>to schedule completion by the first week of May to avoid adult Chinook passage impact. </a:t>
            </a:r>
            <a:endParaRPr lang="en-US" dirty="0" smtClean="0">
              <a:solidFill>
                <a:srgbClr val="FF0000"/>
              </a:solidFill>
            </a:endParaRPr>
          </a:p>
          <a:p>
            <a:r>
              <a:rPr lang="en-US" dirty="0" smtClean="0">
                <a:solidFill>
                  <a:srgbClr val="FF0000"/>
                </a:solidFill>
              </a:rPr>
              <a:t>Full ladder outage required for 3-6 days in May. </a:t>
            </a:r>
          </a:p>
          <a:p>
            <a:r>
              <a:rPr lang="en-US" dirty="0" smtClean="0">
                <a:solidFill>
                  <a:srgbClr val="FF0000"/>
                </a:solidFill>
              </a:rPr>
              <a:t>30 hr dive for pipe extensions + 35 hr dive for chimney = 65 hrs. If 10 hr dive shifts then single shift days would = 6 days. PREFERRED: If double-shift with 10 hr dive shifts then would = 3 days.</a:t>
            </a:r>
            <a:endParaRPr lang="en-US" dirty="0" smtClean="0">
              <a:solidFill>
                <a:srgbClr val="FF0000"/>
              </a:solidFill>
            </a:endParaRPr>
          </a:p>
          <a:p>
            <a:r>
              <a:rPr lang="en-US" dirty="0" smtClean="0"/>
              <a:t>Adult Fish passage distribution: A concern for adult Chinook passage (10 yr 51.8% (42.2-63.5%)): if end 1 May then only 2001 </a:t>
            </a:r>
            <a:r>
              <a:rPr lang="en-US" dirty="0" err="1" smtClean="0"/>
              <a:t>dist’n</a:t>
            </a:r>
            <a:r>
              <a:rPr lang="en-US" dirty="0" smtClean="0"/>
              <a:t> affected. Minor concern for wild steelhead (10 yr 8.4% (1.8-6.4%)). No concern for sockeye because have not started passage @LGR until mid- to late-June.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3505200" y="152400"/>
            <a:ext cx="5118507" cy="6523372"/>
          </a:xfrm>
          <a:prstGeom prst="rect">
            <a:avLst/>
          </a:prstGeom>
          <a:noFill/>
          <a:ln w="9525">
            <a:noFill/>
            <a:miter lim="800000"/>
            <a:headEnd/>
            <a:tailEnd/>
          </a:ln>
        </p:spPr>
      </p:pic>
      <p:sp>
        <p:nvSpPr>
          <p:cNvPr id="5" name="TextBox 4"/>
          <p:cNvSpPr txBox="1"/>
          <p:nvPr/>
        </p:nvSpPr>
        <p:spPr>
          <a:xfrm>
            <a:off x="457200" y="1447800"/>
            <a:ext cx="2819400" cy="2585323"/>
          </a:xfrm>
          <a:prstGeom prst="rect">
            <a:avLst/>
          </a:prstGeom>
          <a:noFill/>
        </p:spPr>
        <p:txBody>
          <a:bodyPr wrap="square" rtlCol="0">
            <a:spAutoFit/>
          </a:bodyPr>
          <a:lstStyle/>
          <a:p>
            <a:r>
              <a:rPr lang="en-US" dirty="0" smtClean="0"/>
              <a:t>24 APR – 29 MAY construction </a:t>
            </a:r>
            <a:r>
              <a:rPr lang="en-US" dirty="0" smtClean="0"/>
              <a:t>could</a:t>
            </a:r>
            <a:r>
              <a:rPr lang="en-US" dirty="0" smtClean="0"/>
              <a:t> </a:t>
            </a:r>
            <a:r>
              <a:rPr lang="en-US" dirty="0" smtClean="0"/>
              <a:t>overlap with ~90% run of juvenile yearling Chinook, steelhead, </a:t>
            </a:r>
            <a:r>
              <a:rPr lang="en-US" dirty="0" err="1" smtClean="0"/>
              <a:t>coho</a:t>
            </a:r>
            <a:r>
              <a:rPr lang="en-US" dirty="0" smtClean="0"/>
              <a:t>, and sockeye passing through summer spill of 20 </a:t>
            </a:r>
            <a:r>
              <a:rPr lang="en-US" dirty="0" err="1" smtClean="0"/>
              <a:t>kcfs</a:t>
            </a:r>
            <a:r>
              <a:rPr lang="en-US" dirty="0" smtClean="0"/>
              <a:t> @ LGR (16-28% spill for 70-120 </a:t>
            </a:r>
            <a:r>
              <a:rPr lang="en-US" dirty="0" err="1" smtClean="0"/>
              <a:t>kcfs</a:t>
            </a:r>
            <a:r>
              <a:rPr lang="en-US" dirty="0" smtClean="0"/>
              <a:t> inflow).</a:t>
            </a:r>
            <a:endParaRPr lang="en-US" dirty="0"/>
          </a:p>
        </p:txBody>
      </p:sp>
      <p:sp>
        <p:nvSpPr>
          <p:cNvPr id="6" name="TextBox 5"/>
          <p:cNvSpPr txBox="1"/>
          <p:nvPr/>
        </p:nvSpPr>
        <p:spPr>
          <a:xfrm>
            <a:off x="457200" y="4191000"/>
            <a:ext cx="2819400" cy="2031325"/>
          </a:xfrm>
          <a:prstGeom prst="rect">
            <a:avLst/>
          </a:prstGeom>
          <a:noFill/>
        </p:spPr>
        <p:txBody>
          <a:bodyPr wrap="square" rtlCol="0">
            <a:spAutoFit/>
          </a:bodyPr>
          <a:lstStyle/>
          <a:p>
            <a:r>
              <a:rPr lang="en-US" dirty="0" smtClean="0"/>
              <a:t>Although very high juvenile passage overlap, location of pipe install at LGR ladder should not other than consequential impact juvenile </a:t>
            </a:r>
            <a:r>
              <a:rPr lang="en-US" dirty="0" err="1" smtClean="0"/>
              <a:t>salmonid</a:t>
            </a:r>
            <a:r>
              <a:rPr lang="en-US" dirty="0" smtClean="0"/>
              <a:t> passage.</a:t>
            </a:r>
            <a:endParaRPr lang="en-US" dirty="0"/>
          </a:p>
        </p:txBody>
      </p:sp>
      <p:sp>
        <p:nvSpPr>
          <p:cNvPr id="7" name="TextBox 6"/>
          <p:cNvSpPr txBox="1"/>
          <p:nvPr/>
        </p:nvSpPr>
        <p:spPr>
          <a:xfrm>
            <a:off x="381000" y="762000"/>
            <a:ext cx="2743200" cy="523220"/>
          </a:xfrm>
          <a:prstGeom prst="rect">
            <a:avLst/>
          </a:prstGeom>
          <a:noFill/>
        </p:spPr>
        <p:txBody>
          <a:bodyPr wrap="square" rtlCol="0">
            <a:spAutoFit/>
          </a:bodyPr>
          <a:lstStyle/>
          <a:p>
            <a:r>
              <a:rPr lang="en-US" sz="2800" dirty="0" smtClean="0"/>
              <a:t>Juvenile Salmon</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
          <a:ext cx="8229600" cy="655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3352800" y="1295400"/>
          <a:ext cx="4470400" cy="1478280"/>
        </p:xfrm>
        <a:graphic>
          <a:graphicData uri="http://schemas.openxmlformats.org/drawingml/2006/table">
            <a:tbl>
              <a:tblPr/>
              <a:tblGrid>
                <a:gridCol w="1422400"/>
                <a:gridCol w="609600"/>
                <a:gridCol w="609600"/>
                <a:gridCol w="609600"/>
                <a:gridCol w="609600"/>
                <a:gridCol w="609600"/>
              </a:tblGrid>
              <a:tr h="190500">
                <a:tc>
                  <a:txBody>
                    <a:bodyPr/>
                    <a:lstStyle/>
                    <a:p>
                      <a:pPr algn="l" fontAlgn="b"/>
                      <a:r>
                        <a:rPr lang="en-US" sz="1100" b="0" i="0" u="none" strike="noStrike" dirty="0">
                          <a:solidFill>
                            <a:srgbClr val="000000"/>
                          </a:solidFill>
                          <a:latin typeface="Calibri"/>
                        </a:rPr>
                        <a:t>Chinook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latin typeface="Calibri"/>
                        </a:rPr>
                        <a:t>2013-2004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100" b="0" i="0" u="none" strike="noStrike">
                          <a:solidFill>
                            <a:srgbClr val="000000"/>
                          </a:solidFill>
                          <a:latin typeface="Calibri"/>
                        </a:rPr>
                        <a:t>24APR-29MAY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117116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16264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41030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26293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33620.4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100" b="0" i="0" u="none" strike="noStrike">
                          <a:solidFill>
                            <a:srgbClr val="000000"/>
                          </a:solidFill>
                          <a:latin typeface="Calibri"/>
                        </a:rPr>
                        <a:t>1APR-23APR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31453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100" b="0" i="0" u="none" strike="noStrike">
                          <a:solidFill>
                            <a:srgbClr val="000000"/>
                          </a:solidFill>
                          <a:latin typeface="Calibri"/>
                        </a:rPr>
                        <a:t>30MAY-31AUG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35747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16238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56153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18783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31058.6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67200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16249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56172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18854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31231.6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100" b="0" i="0" u="none" strike="noStrike">
                          <a:solidFill>
                            <a:srgbClr val="000000"/>
                          </a:solidFill>
                          <a:latin typeface="Calibri"/>
                        </a:rPr>
                        <a:t>Total Run 1APR-31AUG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184316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32513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97202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45147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64852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100" b="0" i="0" u="none" strike="noStrike" dirty="0">
                          <a:solidFill>
                            <a:srgbClr val="000000"/>
                          </a:solidFill>
                          <a:latin typeface="Calibri"/>
                        </a:rPr>
                        <a:t>% 24APR-29MAY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63.54088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50.02307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42.21107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58.23864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51.84173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0"/>
          <a:ext cx="8229600" cy="662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2057400" y="1524000"/>
          <a:ext cx="4648201" cy="1828799"/>
        </p:xfrm>
        <a:graphic>
          <a:graphicData uri="http://schemas.openxmlformats.org/drawingml/2006/table">
            <a:tbl>
              <a:tblPr/>
              <a:tblGrid>
                <a:gridCol w="1186775"/>
                <a:gridCol w="678157"/>
                <a:gridCol w="678157"/>
                <a:gridCol w="678157"/>
                <a:gridCol w="678157"/>
                <a:gridCol w="748798"/>
              </a:tblGrid>
              <a:tr h="261257">
                <a:tc>
                  <a:txBody>
                    <a:bodyPr/>
                    <a:lstStyle/>
                    <a:p>
                      <a:pPr algn="l" fontAlgn="b"/>
                      <a:r>
                        <a:rPr lang="en-US" sz="1100" b="0" i="0" u="none" strike="noStrike" dirty="0">
                          <a:solidFill>
                            <a:srgbClr val="000000"/>
                          </a:solidFill>
                          <a:latin typeface="Calibri"/>
                        </a:rPr>
                        <a:t>Wild Steelhead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latin typeface="Calibri"/>
                        </a:rPr>
                        <a:t>2013-2004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1257">
                <a:tc>
                  <a:txBody>
                    <a:bodyPr/>
                    <a:lstStyle/>
                    <a:p>
                      <a:pPr algn="l" fontAlgn="b"/>
                      <a:r>
                        <a:rPr lang="en-US" sz="1100" b="0" i="0" u="none" strike="noStrike" dirty="0">
                          <a:solidFill>
                            <a:srgbClr val="000000"/>
                          </a:solidFill>
                          <a:latin typeface="Calibri"/>
                        </a:rPr>
                        <a:t>24APR-29MAY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1257">
                <a:tc>
                  <a:txBody>
                    <a:bodyPr/>
                    <a:lstStyle/>
                    <a:p>
                      <a:pPr algn="l" fontAlgn="b"/>
                      <a:r>
                        <a:rPr lang="en-US" sz="1100" b="0" i="0" u="none" strike="noStrike">
                          <a:solidFill>
                            <a:srgbClr val="000000"/>
                          </a:solidFill>
                          <a:latin typeface="Calibri"/>
                        </a:rPr>
                        <a:t>1APR-23APR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2158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1257">
                <a:tc>
                  <a:txBody>
                    <a:bodyPr/>
                    <a:lstStyle/>
                    <a:p>
                      <a:pPr algn="l" fontAlgn="b"/>
                      <a:r>
                        <a:rPr lang="en-US" sz="1100" b="0" i="0" u="none" strike="noStrike">
                          <a:solidFill>
                            <a:srgbClr val="000000"/>
                          </a:solidFill>
                          <a:latin typeface="Calibri"/>
                        </a:rPr>
                        <a:t>30MAY-31AUG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19180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5910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24551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4076.5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1257">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21338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6942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30322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7620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5561.5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1257">
                <a:tc>
                  <a:txBody>
                    <a:bodyPr/>
                    <a:lstStyle/>
                    <a:p>
                      <a:pPr algn="l" fontAlgn="b"/>
                      <a:r>
                        <a:rPr lang="en-US" sz="1100" b="0" i="0" u="none" strike="noStrike">
                          <a:solidFill>
                            <a:srgbClr val="000000"/>
                          </a:solidFill>
                          <a:latin typeface="Calibri"/>
                        </a:rPr>
                        <a:t>Total Run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21732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7288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31818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8145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6070.8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1257">
                <a:tc>
                  <a:txBody>
                    <a:bodyPr/>
                    <a:lstStyle/>
                    <a:p>
                      <a:pPr algn="l" fontAlgn="b"/>
                      <a:r>
                        <a:rPr lang="en-US" sz="1100" b="0" i="0" u="none" strike="noStrike">
                          <a:solidFill>
                            <a:srgbClr val="000000"/>
                          </a:solidFill>
                          <a:latin typeface="Calibri"/>
                        </a:rPr>
                        <a:t>%24APR-29MAY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1.812995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latin typeface="Calibri"/>
                        </a:rPr>
                        <a:t>4.74753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4.701741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6.445672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latin typeface="Calibri"/>
                        </a:rPr>
                        <a:t>8.3893391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1"/>
          <a:ext cx="82296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6800" y="4267200"/>
            <a:ext cx="2133600" cy="369332"/>
          </a:xfrm>
          <a:prstGeom prst="rect">
            <a:avLst/>
          </a:prstGeom>
          <a:noFill/>
        </p:spPr>
        <p:txBody>
          <a:bodyPr wrap="square" rtlCol="0">
            <a:spAutoFit/>
          </a:bodyPr>
          <a:lstStyle/>
          <a:p>
            <a:r>
              <a:rPr lang="en-US" dirty="0" smtClean="0"/>
              <a:t>No Sockeye in May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466</TotalTime>
  <Words>949</Words>
  <Application>Microsoft Office PowerPoint</Application>
  <PresentationFormat>On-screen Show (4:3)</PresentationFormat>
  <Paragraphs>126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Slide 1</vt:lpstr>
      <vt:lpstr>LGR Adult Ladder Temperature Permanent Fix </vt:lpstr>
      <vt:lpstr>LGR Adult Ladder Temperature Permanent Fix</vt:lpstr>
      <vt:lpstr>Slide 4</vt:lpstr>
      <vt:lpstr>LGR Adult Ladder Temperature Permanent Fix</vt:lpstr>
      <vt:lpstr>Slide 6</vt:lpstr>
      <vt:lpstr>Slide 7</vt:lpstr>
      <vt:lpstr>Slide 8</vt:lpstr>
      <vt:lpstr>Slide 9</vt:lpstr>
      <vt:lpstr>LGR Adult Ladder Temperature Permanent Fix</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Granite Adult Ladder Temperature</dc:title>
  <dc:creator>Chris Allen Pinney</dc:creator>
  <cp:lastModifiedBy>Chris Pinney</cp:lastModifiedBy>
  <cp:revision>50</cp:revision>
  <dcterms:created xsi:type="dcterms:W3CDTF">2011-02-22T20:32:38Z</dcterms:created>
  <dcterms:modified xsi:type="dcterms:W3CDTF">2014-09-03T17:04:08Z</dcterms:modified>
</cp:coreProperties>
</file>